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3E8C38_CC33187.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Lst>
  <p:notesMasterIdLst>
    <p:notesMasterId r:id="rId17"/>
  </p:notesMasterIdLst>
  <p:sldIdLst>
    <p:sldId id="2146847882" r:id="rId3"/>
    <p:sldId id="2134805668" r:id="rId4"/>
    <p:sldId id="2134805667" r:id="rId5"/>
    <p:sldId id="2146847905" r:id="rId6"/>
    <p:sldId id="2134806243" r:id="rId7"/>
    <p:sldId id="2134806240" r:id="rId8"/>
    <p:sldId id="2146847913" r:id="rId9"/>
    <p:sldId id="2146847914" r:id="rId10"/>
    <p:sldId id="2146847906" r:id="rId11"/>
    <p:sldId id="2134806242" r:id="rId12"/>
    <p:sldId id="2134805560" r:id="rId13"/>
    <p:sldId id="2146847915" r:id="rId14"/>
    <p:sldId id="8816" r:id="rId15"/>
    <p:sldId id="213480554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1F1FBB7E-917A-6C5F-B4D0-BF66562FC19A}" name="Gurbani, Jay" initials="GJ" userId="S::jay.gurbani@dynatrace.com::b0ccf240-3400-4878-b8c0-b1ab191d0831" providerId="AD"/>
  <p188:author id="{B17E6887-E8E6-962D-9C25-608DF2D569D2}" name="Anderson, Ayla" initials="AA" userId="S::ayla.anderson@dynatrace.com::5727f511-49fe-4e65-80a0-075fca62aa3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8B95D-F51E-4B4B-8616-60BB8365F6F7}" v="3" dt="2023-01-26T21:52:07.8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0" d="100"/>
          <a:sy n="80" d="100"/>
        </p:scale>
        <p:origin x="53" y="3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8/10/relationships/authors" Target="authors.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rbani, Jay" userId="b0ccf240-3400-4878-b8c0-b1ab191d0831" providerId="ADAL" clId="{E5E8B95D-F51E-4B4B-8616-60BB8365F6F7}"/>
    <pc:docChg chg="custSel addSld modSld">
      <pc:chgData name="Gurbani, Jay" userId="b0ccf240-3400-4878-b8c0-b1ab191d0831" providerId="ADAL" clId="{E5E8B95D-F51E-4B4B-8616-60BB8365F6F7}" dt="2023-01-26T21:52:21.272" v="69" actId="20577"/>
      <pc:docMkLst>
        <pc:docMk/>
      </pc:docMkLst>
      <pc:sldChg chg="addSp delSp modSp mod modClrScheme chgLayout">
        <pc:chgData name="Gurbani, Jay" userId="b0ccf240-3400-4878-b8c0-b1ab191d0831" providerId="ADAL" clId="{E5E8B95D-F51E-4B4B-8616-60BB8365F6F7}" dt="2023-01-26T21:52:21.272" v="69" actId="20577"/>
        <pc:sldMkLst>
          <pc:docMk/>
          <pc:sldMk cId="2597440326" sldId="8816"/>
        </pc:sldMkLst>
        <pc:spChg chg="mod ord">
          <ac:chgData name="Gurbani, Jay" userId="b0ccf240-3400-4878-b8c0-b1ab191d0831" providerId="ADAL" clId="{E5E8B95D-F51E-4B4B-8616-60BB8365F6F7}" dt="2023-01-26T21:52:21.272" v="69" actId="20577"/>
          <ac:spMkLst>
            <pc:docMk/>
            <pc:sldMk cId="2597440326" sldId="8816"/>
            <ac:spMk id="2" creationId="{FE43E10B-612A-5B45-95F7-2A25DF512A63}"/>
          </ac:spMkLst>
        </pc:spChg>
        <pc:spChg chg="add del mod ord">
          <ac:chgData name="Gurbani, Jay" userId="b0ccf240-3400-4878-b8c0-b1ab191d0831" providerId="ADAL" clId="{E5E8B95D-F51E-4B4B-8616-60BB8365F6F7}" dt="2023-01-26T21:51:48.512" v="42" actId="478"/>
          <ac:spMkLst>
            <pc:docMk/>
            <pc:sldMk cId="2597440326" sldId="8816"/>
            <ac:spMk id="4" creationId="{0103D3FE-A5C5-E9D7-0F73-86B93F18FA4E}"/>
          </ac:spMkLst>
        </pc:spChg>
        <pc:spChg chg="add del mod ord">
          <ac:chgData name="Gurbani, Jay" userId="b0ccf240-3400-4878-b8c0-b1ab191d0831" providerId="ADAL" clId="{E5E8B95D-F51E-4B4B-8616-60BB8365F6F7}" dt="2023-01-26T21:51:46.178" v="41" actId="478"/>
          <ac:spMkLst>
            <pc:docMk/>
            <pc:sldMk cId="2597440326" sldId="8816"/>
            <ac:spMk id="7" creationId="{B176C199-EF42-95EB-66DB-A8BC1946D78F}"/>
          </ac:spMkLst>
        </pc:spChg>
        <pc:picChg chg="mod">
          <ac:chgData name="Gurbani, Jay" userId="b0ccf240-3400-4878-b8c0-b1ab191d0831" providerId="ADAL" clId="{E5E8B95D-F51E-4B4B-8616-60BB8365F6F7}" dt="2023-01-26T21:51:52.346" v="43" actId="1076"/>
          <ac:picMkLst>
            <pc:docMk/>
            <pc:sldMk cId="2597440326" sldId="8816"/>
            <ac:picMk id="3" creationId="{A06ACE2C-8F64-5D4B-8194-4C7300E9448C}"/>
          </ac:picMkLst>
        </pc:picChg>
        <pc:picChg chg="add mod">
          <ac:chgData name="Gurbani, Jay" userId="b0ccf240-3400-4878-b8c0-b1ab191d0831" providerId="ADAL" clId="{E5E8B95D-F51E-4B4B-8616-60BB8365F6F7}" dt="2023-01-26T21:52:04.451" v="44"/>
          <ac:picMkLst>
            <pc:docMk/>
            <pc:sldMk cId="2597440326" sldId="8816"/>
            <ac:picMk id="8" creationId="{EC7B6EF2-9516-4697-650F-BB16BEED8E7E}"/>
          </ac:picMkLst>
        </pc:picChg>
      </pc:sldChg>
      <pc:sldChg chg="addSp delSp modSp mod modClrScheme chgLayout">
        <pc:chgData name="Gurbani, Jay" userId="b0ccf240-3400-4878-b8c0-b1ab191d0831" providerId="ADAL" clId="{E5E8B95D-F51E-4B4B-8616-60BB8365F6F7}" dt="2023-01-26T21:52:14.601" v="53" actId="20577"/>
        <pc:sldMkLst>
          <pc:docMk/>
          <pc:sldMk cId="4267350205" sldId="2134805545"/>
        </pc:sldMkLst>
        <pc:spChg chg="mod ord">
          <ac:chgData name="Gurbani, Jay" userId="b0ccf240-3400-4878-b8c0-b1ab191d0831" providerId="ADAL" clId="{E5E8B95D-F51E-4B4B-8616-60BB8365F6F7}" dt="2023-01-26T21:52:14.601" v="53" actId="20577"/>
          <ac:spMkLst>
            <pc:docMk/>
            <pc:sldMk cId="4267350205" sldId="2134805545"/>
            <ac:spMk id="2" creationId="{FE43E10B-612A-5B45-95F7-2A25DF512A63}"/>
          </ac:spMkLst>
        </pc:spChg>
        <pc:spChg chg="add del mod ord">
          <ac:chgData name="Gurbani, Jay" userId="b0ccf240-3400-4878-b8c0-b1ab191d0831" providerId="ADAL" clId="{E5E8B95D-F51E-4B4B-8616-60BB8365F6F7}" dt="2023-01-26T21:51:20.972" v="37" actId="478"/>
          <ac:spMkLst>
            <pc:docMk/>
            <pc:sldMk cId="4267350205" sldId="2134805545"/>
            <ac:spMk id="3" creationId="{D225963D-12E0-0FD6-EAE5-3B343C8A85F4}"/>
          </ac:spMkLst>
        </pc:spChg>
        <pc:picChg chg="mod">
          <ac:chgData name="Gurbani, Jay" userId="b0ccf240-3400-4878-b8c0-b1ab191d0831" providerId="ADAL" clId="{E5E8B95D-F51E-4B4B-8616-60BB8365F6F7}" dt="2023-01-26T21:51:30.089" v="38" actId="1076"/>
          <ac:picMkLst>
            <pc:docMk/>
            <pc:sldMk cId="4267350205" sldId="2134805545"/>
            <ac:picMk id="4" creationId="{806266CF-C78D-4447-8872-C128C1419D67}"/>
          </ac:picMkLst>
        </pc:picChg>
        <pc:picChg chg="add mod">
          <ac:chgData name="Gurbani, Jay" userId="b0ccf240-3400-4878-b8c0-b1ab191d0831" providerId="ADAL" clId="{E5E8B95D-F51E-4B4B-8616-60BB8365F6F7}" dt="2023-01-26T21:52:07.806" v="45"/>
          <ac:picMkLst>
            <pc:docMk/>
            <pc:sldMk cId="4267350205" sldId="2134805545"/>
            <ac:picMk id="5" creationId="{C03AB0F9-6FC8-4979-D733-5F2E8EEEA022}"/>
          </ac:picMkLst>
        </pc:picChg>
      </pc:sldChg>
      <pc:sldChg chg="delSp modSp new mod">
        <pc:chgData name="Gurbani, Jay" userId="b0ccf240-3400-4878-b8c0-b1ab191d0831" providerId="ADAL" clId="{E5E8B95D-F51E-4B4B-8616-60BB8365F6F7}" dt="2023-01-26T21:50:39.004" v="32" actId="478"/>
        <pc:sldMkLst>
          <pc:docMk/>
          <pc:sldMk cId="3727166164" sldId="2146847915"/>
        </pc:sldMkLst>
        <pc:spChg chg="mod">
          <ac:chgData name="Gurbani, Jay" userId="b0ccf240-3400-4878-b8c0-b1ab191d0831" providerId="ADAL" clId="{E5E8B95D-F51E-4B4B-8616-60BB8365F6F7}" dt="2023-01-26T21:50:35.378" v="31" actId="20577"/>
          <ac:spMkLst>
            <pc:docMk/>
            <pc:sldMk cId="3727166164" sldId="2146847915"/>
            <ac:spMk id="2" creationId="{5E444ABA-4029-1960-3B57-7BE43061A413}"/>
          </ac:spMkLst>
        </pc:spChg>
        <pc:spChg chg="del">
          <ac:chgData name="Gurbani, Jay" userId="b0ccf240-3400-4878-b8c0-b1ab191d0831" providerId="ADAL" clId="{E5E8B95D-F51E-4B4B-8616-60BB8365F6F7}" dt="2023-01-26T21:50:39.004" v="32" actId="478"/>
          <ac:spMkLst>
            <pc:docMk/>
            <pc:sldMk cId="3727166164" sldId="2146847915"/>
            <ac:spMk id="3" creationId="{64D020BF-FE8E-AA9A-80A0-5FBE5676249C}"/>
          </ac:spMkLst>
        </pc:spChg>
      </pc:sldChg>
    </pc:docChg>
  </pc:docChgLst>
</pc:chgInfo>
</file>

<file path=ppt/comments/modernComment_7F3E8C38_CC33187.xml><?xml version="1.0" encoding="utf-8"?>
<p188:cmLst xmlns:a="http://schemas.openxmlformats.org/drawingml/2006/main" xmlns:r="http://schemas.openxmlformats.org/officeDocument/2006/relationships" xmlns:p188="http://schemas.microsoft.com/office/powerpoint/2018/8/main">
  <p188:cm id="{5BAB8220-2AA7-4346-90E3-2BFAEC88CC5B}" authorId="{B17E6887-E8E6-962D-9C25-608DF2D569D2}" created="2023-01-14T02:11:31.870">
    <pc:sldMkLst xmlns:pc="http://schemas.microsoft.com/office/powerpoint/2013/main/command">
      <pc:docMk/>
      <pc:sldMk cId="214118791" sldId="2134805560"/>
    </pc:sldMkLst>
    <p188:replyLst>
      <p188:reply id="{1CB132C3-15C7-43A1-ADB5-5705F5F654A6}" authorId="{1F1FBB7E-917A-6C5F-B4D0-BF66562FC19A}" created="2023-01-14T03:32:26.897">
        <p188:txBody>
          <a:bodyPr/>
          <a:lstStyle/>
          <a:p>
            <a:r>
              <a:rPr lang="en-US"/>
              <a:t>Do you think I should unhide slides 24 &amp; 25 to double-click metrics and logs piece or just talk about them more in this slide?</a:t>
            </a:r>
          </a:p>
        </p188:txBody>
      </p188:reply>
      <p188:reply id="{A17DABBD-B5B0-408D-B9F5-F4E1BCED5FA0}" authorId="{B17E6887-E8E6-962D-9C25-608DF2D569D2}" created="2023-01-15T20:47:32.424">
        <p188:txBody>
          <a:bodyPr/>
          <a:lstStyle/>
          <a:p>
            <a:r>
              <a:rPr lang="en-US"/>
              <a:t>[@Gurbani, Jay] Let's unhide 24 and 25 and double click on those by saying the great feedback we've received on those specific features. </a:t>
            </a:r>
          </a:p>
        </p188:txBody>
      </p188:reply>
    </p188:replyLst>
    <p188:txBody>
      <a:bodyPr/>
      <a:lstStyle/>
      <a:p>
        <a:r>
          <a:rPr lang="en-US"/>
          <a:t>Let's double click on metrics and logs on this slide and how easy it is to deploy our oneagent. 
Also make sure we tee up that customers need to purchase through the azure marketplace to get this experience and that also decrements their Microsoft Azure Consumption Commit. </a:t>
        </a:r>
      </a:p>
    </p188:txBody>
  </p188:cm>
</p188:cmLst>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E600A-EB3B-4382-A217-77A098C4F489}"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5B689CE3-C680-4D2F-A29B-4B2D87903BBE}">
      <dgm:prSet phldrT="[Text]" custT="1">
        <dgm:style>
          <a:lnRef idx="2">
            <a:schemeClr val="accent2"/>
          </a:lnRef>
          <a:fillRef idx="1">
            <a:schemeClr val="lt1"/>
          </a:fillRef>
          <a:effectRef idx="0">
            <a:schemeClr val="accent2"/>
          </a:effectRef>
          <a:fontRef idx="minor">
            <a:schemeClr val="dk1"/>
          </a:fontRef>
        </dgm:style>
      </dgm:prSet>
      <dgm:spPr>
        <a:xfrm>
          <a:off x="2101443" y="2599699"/>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panose="020F0502020204030204"/>
              <a:ea typeface="+mn-ea"/>
              <a:cs typeface="+mn-cs"/>
            </a:rPr>
            <a:t>Well-Architected Framework</a:t>
          </a:r>
        </a:p>
      </dgm:t>
    </dgm:pt>
    <dgm:pt modelId="{18F1FF48-C0F9-4072-AD09-624F00D3A9CB}" type="parTrans" cxnId="{3714E8BF-1B4A-4CE1-AC02-138A8AFAE298}">
      <dgm:prSet/>
      <dgm:spPr/>
      <dgm:t>
        <a:bodyPr/>
        <a:lstStyle/>
        <a:p>
          <a:endParaRPr lang="en-US"/>
        </a:p>
      </dgm:t>
    </dgm:pt>
    <dgm:pt modelId="{30F80994-057B-4977-A613-D1B4AE5E0EBF}" type="sibTrans" cxnId="{3714E8BF-1B4A-4CE1-AC02-138A8AFAE298}">
      <dgm:prSet/>
      <dgm:spPr/>
      <dgm:t>
        <a:bodyPr/>
        <a:lstStyle/>
        <a:p>
          <a:endParaRPr lang="en-US"/>
        </a:p>
      </dgm:t>
    </dgm:pt>
    <dgm:pt modelId="{0D539EFA-6160-3A4E-B5E1-C9D585AC845F}">
      <dgm:prSet phldrT="[Text]" custT="1">
        <dgm:style>
          <a:lnRef idx="2">
            <a:schemeClr val="accent2"/>
          </a:lnRef>
          <a:fillRef idx="1">
            <a:schemeClr val="lt1"/>
          </a:fillRef>
          <a:effectRef idx="0">
            <a:schemeClr val="accent2"/>
          </a:effectRef>
          <a:fontRef idx="minor">
            <a:schemeClr val="dk1"/>
          </a:fontRef>
        </dgm:style>
      </dgm:prSet>
      <dgm:spPr>
        <a:xfrm>
          <a:off x="0" y="3941285"/>
          <a:ext cx="1909513" cy="1145707"/>
        </a:xfrm>
        <a:prstGeom prst="rect">
          <a:avLst/>
        </a:prstGeom>
        <a:solidFill>
          <a:schemeClr val="accent5"/>
        </a:solidFill>
        <a:ln w="12700" cap="flat" cmpd="sng" algn="ctr">
          <a:solidFill>
            <a:srgbClr val="8A36D0"/>
          </a:solidFill>
          <a:prstDash val="solid"/>
          <a:miter lim="800000"/>
        </a:ln>
        <a:effectLst/>
      </dgm:spPr>
      <dgm:t>
        <a:bodyPr/>
        <a:lstStyle/>
        <a:p>
          <a:pPr>
            <a:buNone/>
          </a:pPr>
          <a:r>
            <a:rPr lang="en-US" sz="1500" b="1" kern="1200">
              <a:solidFill>
                <a:srgbClr val="000000"/>
              </a:solidFill>
              <a:latin typeface="Calibri" panose="020F0502020204030204"/>
              <a:ea typeface="+mn-ea"/>
              <a:cs typeface="+mn-cs"/>
            </a:rPr>
            <a:t>Cloud Adoption Framework</a:t>
          </a:r>
        </a:p>
      </dgm:t>
    </dgm:pt>
    <dgm:pt modelId="{C31F1422-869C-D848-902B-606B389A4CE6}" type="parTrans" cxnId="{B81DCE33-64AC-2543-B972-FC1546874BC0}">
      <dgm:prSet/>
      <dgm:spPr/>
      <dgm:t>
        <a:bodyPr/>
        <a:lstStyle/>
        <a:p>
          <a:endParaRPr lang="en-US"/>
        </a:p>
      </dgm:t>
    </dgm:pt>
    <dgm:pt modelId="{3B3E57D9-AAAA-214E-96E8-BB638F778C45}" type="sibTrans" cxnId="{B81DCE33-64AC-2543-B972-FC1546874BC0}">
      <dgm:prSet/>
      <dgm:spPr/>
      <dgm:t>
        <a:bodyPr/>
        <a:lstStyle/>
        <a:p>
          <a:endParaRPr lang="en-US"/>
        </a:p>
      </dgm:t>
    </dgm:pt>
    <dgm:pt modelId="{CD1BC0F3-FFB3-4C12-8400-2173E4CC13A1}">
      <dgm:prSet phldrT="[Text]" custT="1">
        <dgm:style>
          <a:lnRef idx="2">
            <a:schemeClr val="accent2"/>
          </a:lnRef>
          <a:fillRef idx="1">
            <a:schemeClr val="lt1"/>
          </a:fillRef>
          <a:effectRef idx="0">
            <a:schemeClr val="accent2"/>
          </a:effectRef>
          <a:fontRef idx="minor">
            <a:schemeClr val="dk1"/>
          </a:fontRef>
        </dgm:style>
      </dgm:prSet>
      <dgm:spPr>
        <a:xfrm>
          <a:off x="2071242" y="3912276"/>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a:ea typeface="+mn-ea"/>
              <a:cs typeface="Calibri"/>
            </a:rPr>
            <a:t>Marketplace Transactable: Decrement Azure Commit (MACC)</a:t>
          </a:r>
        </a:p>
      </dgm:t>
    </dgm:pt>
    <dgm:pt modelId="{A7823C6E-0E9B-4F5F-8764-E12368E8E623}" type="parTrans" cxnId="{06BCD5F3-D4F8-44FD-AD38-E9DE3DC1B4C5}">
      <dgm:prSet/>
      <dgm:spPr/>
      <dgm:t>
        <a:bodyPr/>
        <a:lstStyle/>
        <a:p>
          <a:endParaRPr lang="en-US"/>
        </a:p>
      </dgm:t>
    </dgm:pt>
    <dgm:pt modelId="{76F490C7-7B6A-467E-B810-8B24CCE1F31E}" type="sibTrans" cxnId="{06BCD5F3-D4F8-44FD-AD38-E9DE3DC1B4C5}">
      <dgm:prSet/>
      <dgm:spPr/>
      <dgm:t>
        <a:bodyPr/>
        <a:lstStyle/>
        <a:p>
          <a:endParaRPr lang="en-US"/>
        </a:p>
      </dgm:t>
    </dgm:pt>
    <dgm:pt modelId="{EF91950B-5014-409F-8D3B-64835D651EAC}">
      <dgm:prSet phldr="0"/>
      <dgm:spPr>
        <a:xfrm>
          <a:off x="489" y="2500000"/>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3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a:solidFill>
              <a:srgbClr val="000000">
                <a:hueOff val="0"/>
                <a:satOff val="0"/>
                <a:lumOff val="0"/>
                <a:alphaOff val="0"/>
              </a:srgbClr>
            </a:solidFill>
            <a:latin typeface="Calibri" panose="020F0502020204030204"/>
            <a:ea typeface="+mn-ea"/>
            <a:cs typeface="+mn-cs"/>
          </a:endParaRPr>
        </a:p>
      </dgm:t>
    </dgm:pt>
    <dgm:pt modelId="{4937BE12-D180-4D39-937A-53F6705443A0}" type="parTrans" cxnId="{B016FA19-63BD-4DF0-A262-A828ADD57DED}">
      <dgm:prSet/>
      <dgm:spPr/>
      <dgm:t>
        <a:bodyPr/>
        <a:lstStyle/>
        <a:p>
          <a:endParaRPr lang="en-US"/>
        </a:p>
      </dgm:t>
    </dgm:pt>
    <dgm:pt modelId="{B24EA6B4-C9CE-42E1-BD65-6814B079EC32}" type="sibTrans" cxnId="{B016FA19-63BD-4DF0-A262-A828ADD57DED}">
      <dgm:prSet/>
      <dgm:spPr/>
      <dgm:t>
        <a:bodyPr/>
        <a:lstStyle/>
        <a:p>
          <a:endParaRPr lang="en-US"/>
        </a:p>
      </dgm:t>
    </dgm:pt>
    <dgm:pt modelId="{CC66D518-57AA-424A-BDDC-A8772C23D438}">
      <dgm:prSet phldr="0"/>
      <dgm: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rtl="0">
            <a:buNone/>
          </a:pPr>
          <a:r>
            <a:rPr lang="en-US" b="1" kern="1200">
              <a:solidFill>
                <a:srgbClr val="000000">
                  <a:hueOff val="0"/>
                  <a:satOff val="0"/>
                  <a:lumOff val="0"/>
                  <a:alphaOff val="0"/>
                </a:srgbClr>
              </a:solidFill>
              <a:latin typeface="Calibri" panose="020F0502020204030204"/>
              <a:ea typeface="+mn-ea"/>
              <a:cs typeface="+mn-cs"/>
            </a:rPr>
            <a:t>Azure Native Dynatrace Service</a:t>
          </a:r>
        </a:p>
      </dgm:t>
    </dgm:pt>
    <dgm:pt modelId="{0F5152F9-EC0B-4385-B25A-6FD14D12EE4A}" type="parTrans" cxnId="{29D0D848-0C50-477A-8128-5F2A262306D5}">
      <dgm:prSet/>
      <dgm:spPr/>
      <dgm:t>
        <a:bodyPr/>
        <a:lstStyle/>
        <a:p>
          <a:endParaRPr lang="en-US"/>
        </a:p>
      </dgm:t>
    </dgm:pt>
    <dgm:pt modelId="{410BEE6A-B9FC-4BB3-8B67-A9795083DAE8}" type="sibTrans" cxnId="{29D0D848-0C50-477A-8128-5F2A262306D5}">
      <dgm:prSet/>
      <dgm:spPr/>
      <dgm:t>
        <a:bodyPr/>
        <a:lstStyle/>
        <a:p>
          <a:endParaRPr lang="en-US"/>
        </a:p>
      </dgm:t>
    </dgm:pt>
    <dgm:pt modelId="{3608DD36-6759-4C65-98A9-091A7775F95E}">
      <dgm:prSet phldr="0"/>
      <dgm: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a:buNone/>
          </a:pPr>
          <a:r>
            <a:rPr lang="en-US" b="1" kern="1200">
              <a:solidFill>
                <a:srgbClr val="000000">
                  <a:hueOff val="0"/>
                  <a:satOff val="0"/>
                  <a:lumOff val="0"/>
                  <a:alphaOff val="0"/>
                </a:srgbClr>
              </a:solidFill>
              <a:latin typeface="Calibri" panose="020F0502020204030204"/>
              <a:ea typeface="+mn-ea"/>
              <a:cs typeface="+mn-cs"/>
            </a:rPr>
            <a:t>Gold Application Development Competency </a:t>
          </a:r>
          <a:endParaRPr lang="en-US">
            <a:solidFill>
              <a:srgbClr val="000000">
                <a:hueOff val="0"/>
                <a:satOff val="0"/>
                <a:lumOff val="0"/>
                <a:alphaOff val="0"/>
              </a:srgbClr>
            </a:solidFill>
            <a:latin typeface="Calibri" panose="020F0502020204030204"/>
            <a:ea typeface="+mn-ea"/>
            <a:cs typeface="+mn-cs"/>
          </a:endParaRPr>
        </a:p>
      </dgm:t>
    </dgm:pt>
    <dgm:pt modelId="{1B683C73-003A-4EAA-80D9-19656689151D}" type="parTrans" cxnId="{E30D95B9-4891-4AF2-AB03-9FCB6BF89CA1}">
      <dgm:prSet/>
      <dgm:spPr/>
      <dgm:t>
        <a:bodyPr/>
        <a:lstStyle/>
        <a:p>
          <a:endParaRPr lang="en-US"/>
        </a:p>
      </dgm:t>
    </dgm:pt>
    <dgm:pt modelId="{FAC50B8D-2DAD-4B49-A303-B19EEA44A190}" type="sibTrans" cxnId="{E30D95B9-4891-4AF2-AB03-9FCB6BF89CA1}">
      <dgm:prSet/>
      <dgm:spPr/>
      <dgm:t>
        <a:bodyPr/>
        <a:lstStyle/>
        <a:p>
          <a:endParaRPr lang="en-US"/>
        </a:p>
      </dgm:t>
    </dgm:pt>
    <dgm:pt modelId="{B283653E-60EC-407B-859A-906DB351150B}" type="pres">
      <dgm:prSet presAssocID="{D28E600A-EB3B-4382-A217-77A098C4F489}" presName="diagram" presStyleCnt="0">
        <dgm:presLayoutVars>
          <dgm:dir/>
          <dgm:resizeHandles val="exact"/>
        </dgm:presLayoutVars>
      </dgm:prSet>
      <dgm:spPr/>
    </dgm:pt>
    <dgm:pt modelId="{212E8AC9-58D7-4035-A385-E2E4E3FC4782}" type="pres">
      <dgm:prSet presAssocID="{CC66D518-57AA-424A-BDDC-A8772C23D438}" presName="node" presStyleLbl="node1" presStyleIdx="0" presStyleCnt="6">
        <dgm:presLayoutVars>
          <dgm:bulletEnabled val="1"/>
        </dgm:presLayoutVars>
      </dgm:prSet>
      <dgm:spPr/>
    </dgm:pt>
    <dgm:pt modelId="{2F0D184D-2641-4B24-82CE-FFF1EC81AF1B}" type="pres">
      <dgm:prSet presAssocID="{410BEE6A-B9FC-4BB3-8B67-A9795083DAE8}" presName="sibTrans" presStyleCnt="0"/>
      <dgm:spPr/>
    </dgm:pt>
    <dgm:pt modelId="{8627B449-AB69-4906-9840-AEBFB5A84761}" type="pres">
      <dgm:prSet presAssocID="{3608DD36-6759-4C65-98A9-091A7775F95E}" presName="node" presStyleLbl="node1" presStyleIdx="1" presStyleCnt="6">
        <dgm:presLayoutVars>
          <dgm:bulletEnabled val="1"/>
        </dgm:presLayoutVars>
      </dgm:prSet>
      <dgm:spPr/>
    </dgm:pt>
    <dgm:pt modelId="{73AFE3BC-3B3F-4E83-85B7-D33BF75031EA}" type="pres">
      <dgm:prSet presAssocID="{FAC50B8D-2DAD-4B49-A303-B19EEA44A190}" presName="sibTrans" presStyleCnt="0"/>
      <dgm:spPr/>
    </dgm:pt>
    <dgm:pt modelId="{85E603EF-2E18-4F1E-A2A3-3F844BE96A44}" type="pres">
      <dgm:prSet presAssocID="{EF91950B-5014-409F-8D3B-64835D651EAC}" presName="node" presStyleLbl="node1" presStyleIdx="2" presStyleCnt="6">
        <dgm:presLayoutVars>
          <dgm:bulletEnabled val="1"/>
        </dgm:presLayoutVars>
      </dgm:prSet>
      <dgm:spPr/>
    </dgm:pt>
    <dgm:pt modelId="{ACC64E7A-FCB0-4AA4-B481-A5C861C1F65C}" type="pres">
      <dgm:prSet presAssocID="{B24EA6B4-C9CE-42E1-BD65-6814B079EC32}" presName="sibTrans" presStyleCnt="0"/>
      <dgm:spPr/>
    </dgm:pt>
    <dgm:pt modelId="{B33FE0C6-85EC-492F-8F6C-D1A3EEAB26E0}" type="pres">
      <dgm:prSet presAssocID="{5B689CE3-C680-4D2F-A29B-4B2D87903BBE}" presName="node" presStyleLbl="node1" presStyleIdx="3" presStyleCnt="6" custLinFactNeighborX="26" custLinFactNeighborY="8702">
        <dgm:presLayoutVars>
          <dgm:bulletEnabled val="1"/>
        </dgm:presLayoutVars>
      </dgm:prSet>
      <dgm:spPr>
        <a:prstGeom prst="rect">
          <a:avLst/>
        </a:prstGeom>
      </dgm:spPr>
    </dgm:pt>
    <dgm:pt modelId="{B094FB8C-4DB2-4043-B646-A54CFD947189}" type="pres">
      <dgm:prSet presAssocID="{30F80994-057B-4977-A613-D1B4AE5E0EBF}" presName="sibTrans" presStyleCnt="0"/>
      <dgm:spPr/>
    </dgm:pt>
    <dgm:pt modelId="{84FF7477-03ED-5240-9975-C313515FF157}" type="pres">
      <dgm:prSet presAssocID="{0D539EFA-6160-3A4E-B5E1-C9D585AC845F}" presName="node" presStyleLbl="node1" presStyleIdx="4" presStyleCnt="6" custLinFactNeighborX="-4137" custLinFactNeighborY="9132">
        <dgm:presLayoutVars>
          <dgm:bulletEnabled val="1"/>
        </dgm:presLayoutVars>
      </dgm:prSet>
      <dgm:spPr/>
    </dgm:pt>
    <dgm:pt modelId="{713DE740-E9FB-4E79-AD90-8A487EA4E47D}" type="pres">
      <dgm:prSet presAssocID="{3B3E57D9-AAAA-214E-96E8-BB638F778C45}" presName="sibTrans" presStyleCnt="0"/>
      <dgm:spPr/>
    </dgm:pt>
    <dgm:pt modelId="{26229A11-E5EA-4A4C-8883-C8A380A477E5}" type="pres">
      <dgm:prSet presAssocID="{CD1BC0F3-FFB3-4C12-8400-2173E4CC13A1}" presName="node" presStyleLbl="node1" presStyleIdx="5" presStyleCnt="6" custLinFactNeighborX="-1556" custLinFactNeighborY="6600">
        <dgm:presLayoutVars>
          <dgm:bulletEnabled val="1"/>
        </dgm:presLayoutVars>
      </dgm:prSet>
      <dgm:spPr>
        <a:prstGeom prst="rect">
          <a:avLst/>
        </a:prstGeom>
      </dgm:spPr>
    </dgm:pt>
  </dgm:ptLst>
  <dgm:cxnLst>
    <dgm:cxn modelId="{B016FA19-63BD-4DF0-A262-A828ADD57DED}" srcId="{D28E600A-EB3B-4382-A217-77A098C4F489}" destId="{EF91950B-5014-409F-8D3B-64835D651EAC}" srcOrd="2" destOrd="0" parTransId="{4937BE12-D180-4D39-937A-53F6705443A0}" sibTransId="{B24EA6B4-C9CE-42E1-BD65-6814B079EC32}"/>
    <dgm:cxn modelId="{B81DCE33-64AC-2543-B972-FC1546874BC0}" srcId="{D28E600A-EB3B-4382-A217-77A098C4F489}" destId="{0D539EFA-6160-3A4E-B5E1-C9D585AC845F}" srcOrd="4" destOrd="0" parTransId="{C31F1422-869C-D848-902B-606B389A4CE6}" sibTransId="{3B3E57D9-AAAA-214E-96E8-BB638F778C45}"/>
    <dgm:cxn modelId="{3D8A173C-F801-4093-BBFC-B1F88BEB0B77}" type="presOf" srcId="{5B689CE3-C680-4D2F-A29B-4B2D87903BBE}" destId="{B33FE0C6-85EC-492F-8F6C-D1A3EEAB26E0}" srcOrd="0" destOrd="0" presId="urn:microsoft.com/office/officeart/2005/8/layout/default"/>
    <dgm:cxn modelId="{4A4F075D-D7AF-4E1E-A936-A2484F31EEAE}" type="presOf" srcId="{0D539EFA-6160-3A4E-B5E1-C9D585AC845F}" destId="{84FF7477-03ED-5240-9975-C313515FF157}" srcOrd="0" destOrd="0" presId="urn:microsoft.com/office/officeart/2005/8/layout/default"/>
    <dgm:cxn modelId="{29D0D848-0C50-477A-8128-5F2A262306D5}" srcId="{D28E600A-EB3B-4382-A217-77A098C4F489}" destId="{CC66D518-57AA-424A-BDDC-A8772C23D438}" srcOrd="0" destOrd="0" parTransId="{0F5152F9-EC0B-4385-B25A-6FD14D12EE4A}" sibTransId="{410BEE6A-B9FC-4BB3-8B67-A9795083DAE8}"/>
    <dgm:cxn modelId="{EC24424D-1CA5-454D-AEE2-4C1C1FA204D4}" type="presOf" srcId="{CD1BC0F3-FFB3-4C12-8400-2173E4CC13A1}" destId="{26229A11-E5EA-4A4C-8883-C8A380A477E5}" srcOrd="0" destOrd="0" presId="urn:microsoft.com/office/officeart/2005/8/layout/default"/>
    <dgm:cxn modelId="{E251D59B-BF1A-458C-AB03-EBF4CEC99339}" type="presOf" srcId="{CC66D518-57AA-424A-BDDC-A8772C23D438}" destId="{212E8AC9-58D7-4035-A385-E2E4E3FC4782}" srcOrd="0" destOrd="0" presId="urn:microsoft.com/office/officeart/2005/8/layout/default"/>
    <dgm:cxn modelId="{6D6FA0B6-64BF-4C37-8C16-1C09CB067E56}" type="presOf" srcId="{D28E600A-EB3B-4382-A217-77A098C4F489}" destId="{B283653E-60EC-407B-859A-906DB351150B}" srcOrd="0" destOrd="0" presId="urn:microsoft.com/office/officeart/2005/8/layout/default"/>
    <dgm:cxn modelId="{E30D95B9-4891-4AF2-AB03-9FCB6BF89CA1}" srcId="{D28E600A-EB3B-4382-A217-77A098C4F489}" destId="{3608DD36-6759-4C65-98A9-091A7775F95E}" srcOrd="1" destOrd="0" parTransId="{1B683C73-003A-4EAA-80D9-19656689151D}" sibTransId="{FAC50B8D-2DAD-4B49-A303-B19EEA44A190}"/>
    <dgm:cxn modelId="{3714E8BF-1B4A-4CE1-AC02-138A8AFAE298}" srcId="{D28E600A-EB3B-4382-A217-77A098C4F489}" destId="{5B689CE3-C680-4D2F-A29B-4B2D87903BBE}" srcOrd="3" destOrd="0" parTransId="{18F1FF48-C0F9-4072-AD09-624F00D3A9CB}" sibTransId="{30F80994-057B-4977-A613-D1B4AE5E0EBF}"/>
    <dgm:cxn modelId="{A885A3D0-4AA7-4817-8430-D5602850EEE0}" type="presOf" srcId="{EF91950B-5014-409F-8D3B-64835D651EAC}" destId="{85E603EF-2E18-4F1E-A2A3-3F844BE96A44}" srcOrd="0" destOrd="0" presId="urn:microsoft.com/office/officeart/2005/8/layout/default"/>
    <dgm:cxn modelId="{072879D7-1F89-4794-926E-E9CEEE7167B4}" type="presOf" srcId="{3608DD36-6759-4C65-98A9-091A7775F95E}" destId="{8627B449-AB69-4906-9840-AEBFB5A84761}" srcOrd="0" destOrd="0" presId="urn:microsoft.com/office/officeart/2005/8/layout/default"/>
    <dgm:cxn modelId="{06BCD5F3-D4F8-44FD-AD38-E9DE3DC1B4C5}" srcId="{D28E600A-EB3B-4382-A217-77A098C4F489}" destId="{CD1BC0F3-FFB3-4C12-8400-2173E4CC13A1}" srcOrd="5" destOrd="0" parTransId="{A7823C6E-0E9B-4F5F-8764-E12368E8E623}" sibTransId="{76F490C7-7B6A-467E-B810-8B24CCE1F31E}"/>
    <dgm:cxn modelId="{BAE8B78E-48B4-416F-B422-183446421193}" type="presParOf" srcId="{B283653E-60EC-407B-859A-906DB351150B}" destId="{212E8AC9-58D7-4035-A385-E2E4E3FC4782}" srcOrd="0" destOrd="0" presId="urn:microsoft.com/office/officeart/2005/8/layout/default"/>
    <dgm:cxn modelId="{72E490FB-E75A-413F-927A-83D96A4FF498}" type="presParOf" srcId="{B283653E-60EC-407B-859A-906DB351150B}" destId="{2F0D184D-2641-4B24-82CE-FFF1EC81AF1B}" srcOrd="1" destOrd="0" presId="urn:microsoft.com/office/officeart/2005/8/layout/default"/>
    <dgm:cxn modelId="{307B8041-2227-4E4E-8312-8389ED52F792}" type="presParOf" srcId="{B283653E-60EC-407B-859A-906DB351150B}" destId="{8627B449-AB69-4906-9840-AEBFB5A84761}" srcOrd="2" destOrd="0" presId="urn:microsoft.com/office/officeart/2005/8/layout/default"/>
    <dgm:cxn modelId="{BA90E3EB-9FFE-4619-8B15-512CEF37CF00}" type="presParOf" srcId="{B283653E-60EC-407B-859A-906DB351150B}" destId="{73AFE3BC-3B3F-4E83-85B7-D33BF75031EA}" srcOrd="3" destOrd="0" presId="urn:microsoft.com/office/officeart/2005/8/layout/default"/>
    <dgm:cxn modelId="{6AEA18A5-A55D-48D1-BB7E-A0091CFCC63F}" type="presParOf" srcId="{B283653E-60EC-407B-859A-906DB351150B}" destId="{85E603EF-2E18-4F1E-A2A3-3F844BE96A44}" srcOrd="4" destOrd="0" presId="urn:microsoft.com/office/officeart/2005/8/layout/default"/>
    <dgm:cxn modelId="{2F64C71C-69B3-4402-902D-B54ABF64A061}" type="presParOf" srcId="{B283653E-60EC-407B-859A-906DB351150B}" destId="{ACC64E7A-FCB0-4AA4-B481-A5C861C1F65C}" srcOrd="5" destOrd="0" presId="urn:microsoft.com/office/officeart/2005/8/layout/default"/>
    <dgm:cxn modelId="{462CB1D0-F0A0-4705-8B4B-502E260807AE}" type="presParOf" srcId="{B283653E-60EC-407B-859A-906DB351150B}" destId="{B33FE0C6-85EC-492F-8F6C-D1A3EEAB26E0}" srcOrd="6" destOrd="0" presId="urn:microsoft.com/office/officeart/2005/8/layout/default"/>
    <dgm:cxn modelId="{F9501896-69D5-4081-A47C-034FD68FC94E}" type="presParOf" srcId="{B283653E-60EC-407B-859A-906DB351150B}" destId="{B094FB8C-4DB2-4043-B646-A54CFD947189}" srcOrd="7" destOrd="0" presId="urn:microsoft.com/office/officeart/2005/8/layout/default"/>
    <dgm:cxn modelId="{14477B2F-FD7A-465C-B91C-911360C08769}" type="presParOf" srcId="{B283653E-60EC-407B-859A-906DB351150B}" destId="{84FF7477-03ED-5240-9975-C313515FF157}" srcOrd="8" destOrd="0" presId="urn:microsoft.com/office/officeart/2005/8/layout/default"/>
    <dgm:cxn modelId="{F6DDDD97-B421-430A-9CAB-25E726C7BABB}" type="presParOf" srcId="{B283653E-60EC-407B-859A-906DB351150B}" destId="{713DE740-E9FB-4E79-AD90-8A487EA4E47D}" srcOrd="9" destOrd="0" presId="urn:microsoft.com/office/officeart/2005/8/layout/default"/>
    <dgm:cxn modelId="{95CD17A2-C206-4D64-A67E-64A011147CCA}" type="presParOf" srcId="{B283653E-60EC-407B-859A-906DB351150B}" destId="{26229A11-E5EA-4A4C-8883-C8A380A477E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E8AC9-58D7-4035-A385-E2E4E3FC4782}">
      <dsp:nvSpPr>
        <dsp:cNvPr id="0" name=""/>
        <dsp:cNvSpPr/>
      </dsp:nvSpPr>
      <dsp: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Azure Native Dynatrace Service</a:t>
          </a:r>
        </a:p>
      </dsp:txBody>
      <dsp:txXfrm>
        <a:off x="489" y="1163340"/>
        <a:ext cx="1909513" cy="1145707"/>
      </dsp:txXfrm>
    </dsp:sp>
    <dsp:sp modelId="{8627B449-AB69-4906-9840-AEBFB5A84761}">
      <dsp:nvSpPr>
        <dsp:cNvPr id="0" name=""/>
        <dsp:cNvSpPr/>
      </dsp:nvSpPr>
      <dsp: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Gold Application Development Competency </a:t>
          </a:r>
          <a:endParaRPr lang="en-US" sz="1500">
            <a:solidFill>
              <a:srgbClr val="000000">
                <a:hueOff val="0"/>
                <a:satOff val="0"/>
                <a:lumOff val="0"/>
                <a:alphaOff val="0"/>
              </a:srgbClr>
            </a:solidFill>
            <a:latin typeface="Calibri" panose="020F0502020204030204"/>
            <a:ea typeface="+mn-ea"/>
            <a:cs typeface="+mn-cs"/>
          </a:endParaRPr>
        </a:p>
      </dsp:txBody>
      <dsp:txXfrm>
        <a:off x="2100954" y="1163340"/>
        <a:ext cx="1909513" cy="1145707"/>
      </dsp:txXfrm>
    </dsp:sp>
    <dsp:sp modelId="{85E603EF-2E18-4F1E-A2A3-3F844BE96A44}">
      <dsp:nvSpPr>
        <dsp:cNvPr id="0" name=""/>
        <dsp:cNvSpPr/>
      </dsp:nvSpPr>
      <dsp:spPr>
        <a:xfrm>
          <a:off x="489" y="2500000"/>
          <a:ext cx="1909513" cy="1145707"/>
        </a:xfrm>
        <a:prstGeom prst="rect">
          <a:avLst/>
        </a:prstGeom>
        <a:solidFill>
          <a:schemeClr val="accent5"/>
        </a:solidFill>
        <a:ln w="12700" cap="flat" cmpd="sng" algn="ctr">
          <a:solidFill>
            <a:srgbClr val="8A36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sz="1500">
            <a:solidFill>
              <a:srgbClr val="000000">
                <a:hueOff val="0"/>
                <a:satOff val="0"/>
                <a:lumOff val="0"/>
                <a:alphaOff val="0"/>
              </a:srgbClr>
            </a:solidFill>
            <a:latin typeface="Calibri" panose="020F0502020204030204"/>
            <a:ea typeface="+mn-ea"/>
            <a:cs typeface="+mn-cs"/>
          </a:endParaRPr>
        </a:p>
      </dsp:txBody>
      <dsp:txXfrm>
        <a:off x="489" y="2500000"/>
        <a:ext cx="1909513" cy="1145707"/>
      </dsp:txXfrm>
    </dsp:sp>
    <dsp:sp modelId="{B33FE0C6-85EC-492F-8F6C-D1A3EEAB26E0}">
      <dsp:nvSpPr>
        <dsp:cNvPr id="0" name=""/>
        <dsp:cNvSpPr/>
      </dsp:nvSpPr>
      <dsp:spPr>
        <a:xfrm>
          <a:off x="2101443" y="2599699"/>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Well-Architected Framework</a:t>
          </a:r>
        </a:p>
      </dsp:txBody>
      <dsp:txXfrm>
        <a:off x="2101443" y="2599699"/>
        <a:ext cx="1909513" cy="1145707"/>
      </dsp:txXfrm>
    </dsp:sp>
    <dsp:sp modelId="{84FF7477-03ED-5240-9975-C313515FF157}">
      <dsp:nvSpPr>
        <dsp:cNvPr id="0" name=""/>
        <dsp:cNvSpPr/>
      </dsp:nvSpPr>
      <dsp:spPr>
        <a:xfrm>
          <a:off x="0" y="3941285"/>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solidFill>
              <a:latin typeface="Calibri" panose="020F0502020204030204"/>
              <a:ea typeface="+mn-ea"/>
              <a:cs typeface="+mn-cs"/>
            </a:rPr>
            <a:t>Cloud Adoption Framework</a:t>
          </a:r>
        </a:p>
      </dsp:txBody>
      <dsp:txXfrm>
        <a:off x="0" y="3941285"/>
        <a:ext cx="1909513" cy="1145707"/>
      </dsp:txXfrm>
    </dsp:sp>
    <dsp:sp modelId="{26229A11-E5EA-4A4C-8883-C8A380A477E5}">
      <dsp:nvSpPr>
        <dsp:cNvPr id="0" name=""/>
        <dsp:cNvSpPr/>
      </dsp:nvSpPr>
      <dsp:spPr>
        <a:xfrm>
          <a:off x="2071242" y="3912276"/>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a:ea typeface="+mn-ea"/>
              <a:cs typeface="Calibri"/>
            </a:rPr>
            <a:t>Marketplace Transactable: Decrement Azure Commit (MACC)</a:t>
          </a:r>
        </a:p>
      </dsp:txBody>
      <dsp:txXfrm>
        <a:off x="2071242" y="3912276"/>
        <a:ext cx="1909513" cy="11457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97E66D-9B06-43FF-A0A6-B165AC7D290A}"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A3A1E-421B-45BF-BF93-177879130912}" type="slidenum">
              <a:rPr lang="en-US" smtClean="0"/>
              <a:t>‹#›</a:t>
            </a:fld>
            <a:endParaRPr lang="en-US"/>
          </a:p>
        </p:txBody>
      </p:sp>
    </p:spTree>
    <p:extLst>
      <p:ext uri="{BB962C8B-B14F-4D97-AF65-F5344CB8AC3E}">
        <p14:creationId xmlns:p14="http://schemas.microsoft.com/office/powerpoint/2010/main" val="3693519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zure-monitor/essentials/activity-log-schema"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docs.microsoft.com/en-us/azure/azure-monitor/essentials/resource-logs-categorie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05810CD5-29F0-704C-B49B-E16690DE5AEB}" type="slidenum">
              <a:rPr lang="en-US" smtClean="0"/>
              <a:t>4</a:t>
            </a:fld>
            <a:endParaRPr lang="en-US"/>
          </a:p>
        </p:txBody>
      </p:sp>
    </p:spTree>
    <p:extLst>
      <p:ext uri="{BB962C8B-B14F-4D97-AF65-F5344CB8AC3E}">
        <p14:creationId xmlns:p14="http://schemas.microsoft.com/office/powerpoint/2010/main" val="2596951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Your journey in Azure won’t have a finish line</a:t>
            </a:r>
          </a:p>
          <a:p>
            <a:pPr marL="171450" indent="-171450">
              <a:buFont typeface="Arial" panose="020B0604020202020204" pitchFamily="34" charset="0"/>
              <a:buChar char="•"/>
            </a:pPr>
            <a:r>
              <a:rPr lang="en-US"/>
              <a:t>Azure cloud continues to grow and so will their service offering</a:t>
            </a:r>
          </a:p>
          <a:p>
            <a:pPr marL="171450" indent="-171450">
              <a:buFont typeface="Arial" panose="020B0604020202020204" pitchFamily="34" charset="0"/>
              <a:buChar char="•"/>
            </a:pPr>
            <a:r>
              <a:rPr lang="en-US"/>
              <a:t>Your cloud migration will continue to evolve as newer faster, more efficient services are released</a:t>
            </a:r>
          </a:p>
          <a:p>
            <a:pPr marL="171450" indent="-171450">
              <a:buFont typeface="Arial" panose="020B0604020202020204" pitchFamily="34" charset="0"/>
              <a:buChar char="•"/>
            </a:pPr>
            <a:r>
              <a:rPr lang="en-US"/>
              <a:t>Dynatrace will continue to your support and optimize those cloud native services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61394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Journey of a thousand miles…</a:t>
            </a:r>
          </a:p>
          <a:p>
            <a:r>
              <a:rPr lang="en-US"/>
              <a:t>Your first workloads will typically be lift and shift</a:t>
            </a:r>
          </a:p>
          <a:p>
            <a:r>
              <a:rPr lang="en-US"/>
              <a:t>This will lead to optimization &amp; right sizing exercises</a:t>
            </a:r>
          </a:p>
          <a:p>
            <a:r>
              <a:rPr lang="en-US"/>
              <a:t>Then automation, new commercial &amp; open source software will begin to drive this transformation forward</a:t>
            </a:r>
          </a:p>
          <a:p>
            <a:r>
              <a:rPr lang="en-US"/>
              <a:t>This is the most pivotal moment in this journey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203762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Dynatrace and Azure are purpose built to drive your modernization journey</a:t>
            </a:r>
          </a:p>
          <a:p>
            <a:pPr marL="171450" indent="-171450">
              <a:buFont typeface="Arial" panose="020B0604020202020204" pitchFamily="34" charset="0"/>
              <a:buChar char="•"/>
            </a:pPr>
            <a:r>
              <a:rPr lang="en-US"/>
              <a:t>As you being to move workloads to the cloud</a:t>
            </a:r>
          </a:p>
          <a:p>
            <a:pPr marL="171450" indent="-171450">
              <a:buFont typeface="Arial" panose="020B0604020202020204" pitchFamily="34" charset="0"/>
              <a:buChar char="•"/>
            </a:pPr>
            <a:r>
              <a:rPr lang="en-US"/>
              <a:t>As you begin to leverage cloud best practices</a:t>
            </a:r>
          </a:p>
          <a:p>
            <a:pPr marL="171450" indent="-171450">
              <a:buFont typeface="Arial" panose="020B0604020202020204" pitchFamily="34" charset="0"/>
              <a:buChar char="•"/>
            </a:pPr>
            <a:r>
              <a:rPr lang="en-US"/>
              <a:t>Cloud native services</a:t>
            </a:r>
          </a:p>
          <a:p>
            <a:pPr marL="171450" indent="-171450">
              <a:buFont typeface="Arial" panose="020B0604020202020204" pitchFamily="34" charset="0"/>
              <a:buChar char="•"/>
            </a:pPr>
            <a:r>
              <a:rPr lang="en-US"/>
              <a:t>Azure’s platform form offerings will meet your needs</a:t>
            </a:r>
          </a:p>
          <a:p>
            <a:pPr marL="171450" indent="-171450">
              <a:buFont typeface="Arial" panose="020B0604020202020204" pitchFamily="34" charset="0"/>
              <a:buChar char="•"/>
            </a:pPr>
            <a:r>
              <a:rPr lang="en-US"/>
              <a:t>Dynatrace will help you ensure that they are performing</a:t>
            </a:r>
          </a:p>
          <a:p>
            <a:pPr marL="171450" indent="-171450">
              <a:buFont typeface="Arial" panose="020B0604020202020204" pitchFamily="34" charset="0"/>
              <a:buChar char="•"/>
            </a:pP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31788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1" i="0">
                <a:solidFill>
                  <a:srgbClr val="0F1419"/>
                </a:solidFill>
                <a:effectLst/>
                <a:latin typeface="BerninaSans" pitchFamily="50" charset="0"/>
              </a:rPr>
              <a:t>Integrated onboarding: </a:t>
            </a:r>
            <a:r>
              <a:rPr lang="en-US" b="0" i="0">
                <a:solidFill>
                  <a:srgbClr val="0F1419"/>
                </a:solidFill>
                <a:effectLst/>
                <a:latin typeface="BerninaSans" pitchFamily="50" charset="0"/>
              </a:rPr>
              <a:t>You can provision Dynatrace and manage the integration through the Azure portal. This enhanced onboarding experience makes Dynatrace setup automatic, so new users can start monitoring the health and performance of their applications with Dynatrace quickly, whether they are based entirely in Azure or spread across hybrid or </a:t>
            </a:r>
            <a:r>
              <a:rPr lang="en-US" b="0" i="0" err="1">
                <a:solidFill>
                  <a:srgbClr val="0F1419"/>
                </a:solidFill>
                <a:effectLst/>
                <a:latin typeface="BerninaSans" pitchFamily="50" charset="0"/>
              </a:rPr>
              <a:t>multicloud</a:t>
            </a:r>
            <a:r>
              <a:rPr lang="en-US" b="0" i="0">
                <a:solidFill>
                  <a:srgbClr val="0F1419"/>
                </a:solidFill>
                <a:effectLst/>
                <a:latin typeface="BerninaSans" pitchFamily="50" charset="0"/>
              </a:rPr>
              <a:t> environments.</a:t>
            </a:r>
          </a:p>
          <a:p>
            <a:pPr marL="171450" indent="-171450" algn="l">
              <a:buFont typeface="Arial" panose="020B0604020202020204" pitchFamily="34" charset="0"/>
              <a:buChar char="•"/>
            </a:pPr>
            <a:r>
              <a:rPr lang="en-US" b="1" i="0">
                <a:solidFill>
                  <a:srgbClr val="0F1419"/>
                </a:solidFill>
                <a:effectLst/>
                <a:latin typeface="BerninaSans" pitchFamily="50" charset="0"/>
              </a:rPr>
              <a:t>Unified billing: </a:t>
            </a:r>
            <a:r>
              <a:rPr lang="en-US" b="0" i="0">
                <a:solidFill>
                  <a:srgbClr val="0F1419"/>
                </a:solidFill>
                <a:effectLst/>
                <a:latin typeface="BerninaSans" pitchFamily="50" charset="0"/>
              </a:rPr>
              <a:t>Dynatrace costs will be reported through Azure monthly billing, making it easier for customers to procure and align Azure and Dynatrace sales.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F1419"/>
                </a:solidFill>
                <a:effectLst/>
                <a:latin typeface="BerninaSans" pitchFamily="50" charset="0"/>
              </a:rPr>
              <a:t>Single sign-on: </a:t>
            </a:r>
            <a:r>
              <a:rPr lang="en-US" b="0" i="0">
                <a:solidFill>
                  <a:srgbClr val="0F1419"/>
                </a:solidFill>
                <a:effectLst/>
                <a:latin typeface="BerninaSans" pitchFamily="50" charset="0"/>
              </a:rPr>
              <a:t>No need for separate authentication for the Dynatrace portal. This improves security and compliance and creates a single source for troubleshooting, optimizing performance, and cross-team collaboration.</a:t>
            </a:r>
          </a:p>
          <a:p>
            <a:pPr marL="171450" indent="-171450" algn="l">
              <a:buFont typeface="Arial" panose="020B0604020202020204" pitchFamily="34" charset="0"/>
              <a:buChar char="•"/>
            </a:pPr>
            <a:r>
              <a:rPr lang="en-US" b="1" i="0">
                <a:solidFill>
                  <a:srgbClr val="0F1419"/>
                </a:solidFill>
                <a:effectLst/>
                <a:latin typeface="BerninaSans" pitchFamily="50" charset="0"/>
              </a:rPr>
              <a:t>Logs and Metrics: </a:t>
            </a:r>
            <a:r>
              <a:rPr lang="en-US" b="0" i="0">
                <a:solidFill>
                  <a:srgbClr val="0F1419"/>
                </a:solidFill>
                <a:effectLst/>
                <a:latin typeface="BerninaSans" pitchFamily="50" charset="0"/>
              </a:rPr>
              <a:t>Enables automated ingestion of Azure Monitor metrics and logs (</a:t>
            </a:r>
            <a:r>
              <a:rPr lang="en-US" b="0" i="0" u="sng">
                <a:solidFill>
                  <a:srgbClr val="2583EE"/>
                </a:solidFill>
                <a:effectLst/>
                <a:latin typeface="BerninaSans" pitchFamily="50" charset="0"/>
                <a:hlinkClick r:id="rId3"/>
              </a:rPr>
              <a:t>subscription activity</a:t>
            </a:r>
            <a:r>
              <a:rPr lang="en-US" b="0" i="0">
                <a:solidFill>
                  <a:srgbClr val="0F1419"/>
                </a:solidFill>
                <a:effectLst/>
                <a:latin typeface="BerninaSans" pitchFamily="50" charset="0"/>
              </a:rPr>
              <a:t> and </a:t>
            </a:r>
            <a:r>
              <a:rPr lang="en-US" b="0" i="0" u="sng">
                <a:solidFill>
                  <a:srgbClr val="2583EE"/>
                </a:solidFill>
                <a:effectLst/>
                <a:latin typeface="BerninaSans" pitchFamily="50" charset="0"/>
                <a:hlinkClick r:id="rId4"/>
              </a:rPr>
              <a:t>resource logs</a:t>
            </a:r>
            <a:r>
              <a:rPr lang="en-US" b="0" i="0">
                <a:solidFill>
                  <a:srgbClr val="0F1419"/>
                </a:solidFill>
                <a:effectLst/>
                <a:latin typeface="BerninaSans" pitchFamily="50" charset="0"/>
              </a:rPr>
              <a:t>) to Dynatrace.</a:t>
            </a:r>
          </a:p>
          <a:p>
            <a:pPr marL="171450" indent="-171450" algn="l">
              <a:buFont typeface="Arial" panose="020B0604020202020204" pitchFamily="34" charset="0"/>
              <a:buChar char="•"/>
            </a:pPr>
            <a:r>
              <a:rPr lang="en-US" b="1" i="0">
                <a:solidFill>
                  <a:srgbClr val="0F1419"/>
                </a:solidFill>
                <a:effectLst/>
                <a:latin typeface="BerninaSans" pitchFamily="50" charset="0"/>
              </a:rPr>
              <a:t>Metrics collection: </a:t>
            </a:r>
            <a:r>
              <a:rPr lang="en-US" b="0" i="0">
                <a:solidFill>
                  <a:srgbClr val="0F1419"/>
                </a:solidFill>
                <a:effectLst/>
                <a:latin typeface="BerninaSans" pitchFamily="50" charset="0"/>
              </a:rPr>
              <a:t>Automatically send all Azure resource metrics to Dynatrace.</a:t>
            </a:r>
          </a:p>
          <a:p>
            <a:pPr marL="171450" indent="-171450" algn="l">
              <a:buFont typeface="Arial" panose="020B0604020202020204" pitchFamily="34" charset="0"/>
              <a:buChar char="•"/>
            </a:pPr>
            <a:r>
              <a:rPr lang="en-US" b="1" i="0">
                <a:solidFill>
                  <a:srgbClr val="0F1419"/>
                </a:solidFill>
                <a:effectLst/>
                <a:latin typeface="BerninaSans" pitchFamily="50" charset="0"/>
              </a:rPr>
              <a:t>OneAgent deployment: </a:t>
            </a:r>
            <a:r>
              <a:rPr lang="en-US" b="0" i="0">
                <a:solidFill>
                  <a:srgbClr val="0F1419"/>
                </a:solidFill>
                <a:effectLst/>
                <a:latin typeface="BerninaSans" pitchFamily="50" charset="0"/>
              </a:rPr>
              <a:t>Set up Dynatrace on cloud platforms for operational and business performance metrics, from front-end to back-end. </a:t>
            </a:r>
            <a:r>
              <a:rPr lang="en-US" b="1" i="0">
                <a:solidFill>
                  <a:srgbClr val="0F1419"/>
                </a:solidFill>
                <a:effectLst/>
                <a:latin typeface="BerninaSans" pitchFamily="50" charset="0"/>
              </a:rPr>
              <a:t>Install or uninstall Dynatrace agents from the Azure portal on single or multiple virtual machines and Azure App Services.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F1419"/>
                </a:solidFill>
                <a:effectLst/>
                <a:latin typeface="BerninaSans" pitchFamily="50" charset="0"/>
              </a:rPr>
              <a:t>Manage Dynatrace within Azure portal: </a:t>
            </a:r>
            <a:r>
              <a:rPr lang="en-US" b="0" i="0">
                <a:solidFill>
                  <a:srgbClr val="0F1419"/>
                </a:solidFill>
                <a:effectLst/>
                <a:latin typeface="BerninaSans" pitchFamily="50" charset="0"/>
              </a:rPr>
              <a:t>You can verify which resources are sending Azure metrics and logs at a glance, and make changes as needed.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a:solidFill>
                  <a:srgbClr val="0F1419"/>
                </a:solidFill>
                <a:effectLst/>
                <a:latin typeface="BerninaSans" pitchFamily="50" charset="0"/>
              </a:rPr>
              <a:t>Deeper Azure CLI integration: </a:t>
            </a:r>
            <a:r>
              <a:rPr lang="en-US" b="0" i="0">
                <a:solidFill>
                  <a:srgbClr val="0F1419"/>
                </a:solidFill>
                <a:effectLst/>
                <a:latin typeface="BerninaSans" pitchFamily="50" charset="0"/>
              </a:rPr>
              <a:t>You can easily manage Dynatrace resources from Azure CLI to further extend deployments of those resources with ARM templates or other third-party IAAC platforms, such as Terraform.</a:t>
            </a:r>
          </a:p>
          <a:p>
            <a:pPr algn="l">
              <a:buFont typeface="Arial" panose="020B0604020202020204" pitchFamily="34" charset="0"/>
              <a:buChar char="•"/>
            </a:pPr>
            <a:endParaRPr lang="en-US" b="0" i="0">
              <a:solidFill>
                <a:srgbClr val="0F1419"/>
              </a:solidFill>
              <a:effectLst/>
              <a:latin typeface="BerninaSans" pitchFamily="50" charset="0"/>
            </a:endParaRPr>
          </a:p>
          <a:p>
            <a:br>
              <a:rPr lang="en-US"/>
            </a:br>
            <a:endParaRPr lang="en-US" b="0" i="0">
              <a:solidFill>
                <a:srgbClr val="0F1419"/>
              </a:solidFill>
              <a:effectLst/>
              <a:latin typeface="BerninaSans" pitchFamily="50" charset="0"/>
            </a:endParaRPr>
          </a:p>
          <a:p>
            <a:br>
              <a:rPr lang="en-US"/>
            </a:br>
            <a:endParaRPr lang="en-US" b="0" i="0">
              <a:solidFill>
                <a:srgbClr val="0F1419"/>
              </a:solidFill>
              <a:effectLst/>
              <a:latin typeface="BerninaSans" pitchFamily="50" charset="0"/>
            </a:endParaRPr>
          </a:p>
          <a:p>
            <a:pPr algn="l">
              <a:buFont typeface="Arial" panose="020B0604020202020204" pitchFamily="34" charset="0"/>
              <a:buChar char="•"/>
            </a:pPr>
            <a:endParaRPr lang="en-US" b="0" i="0">
              <a:solidFill>
                <a:srgbClr val="0F1419"/>
              </a:solidFill>
              <a:effectLst/>
              <a:latin typeface="BerninaSans" pitchFamily="50"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BA81A7-B071-C344-A720-4E5C03EF8FC7}"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691918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13</a:t>
            </a:fld>
            <a:endParaRPr lang="en-US"/>
          </a:p>
        </p:txBody>
      </p:sp>
    </p:spTree>
    <p:extLst>
      <p:ext uri="{BB962C8B-B14F-4D97-AF65-F5344CB8AC3E}">
        <p14:creationId xmlns:p14="http://schemas.microsoft.com/office/powerpoint/2010/main" val="239822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14</a:t>
            </a:fld>
            <a:endParaRPr lang="en-US"/>
          </a:p>
        </p:txBody>
      </p:sp>
    </p:spTree>
    <p:extLst>
      <p:ext uri="{BB962C8B-B14F-4D97-AF65-F5344CB8AC3E}">
        <p14:creationId xmlns:p14="http://schemas.microsoft.com/office/powerpoint/2010/main" val="4061204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4.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42EA-B330-A68E-27A4-6D1990893F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433DB4-9111-F006-07F6-20054FD3E7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E17527-6DF7-31A6-9BDC-516686FCA332}"/>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73ACD41C-428C-C316-4859-29AB163AC2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2EAA3-E2F6-5F17-D179-6AD37FF84805}"/>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3356050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7B72-111D-0ADE-FFE2-060D075C58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D185F6-9BFA-8FDA-6378-9E850B4561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5DD1CE-D465-82C2-720D-0AC4BBC153CF}"/>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3A008507-1617-01A4-2B7B-073D143EB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58CB3-5403-63F1-2AFC-5205814BCB1E}"/>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3231112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FFCEA4-3EBA-E629-05C7-5430830FCA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0CB04F-BCB1-01EF-D41C-33EBEEAE4A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9D408-5EA2-AA97-6357-094DD1AA45B5}"/>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2D3B3DF8-473F-D9F2-3E6B-6754981DA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908387-F921-9472-164B-DC4571B697C7}"/>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26317253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55EED6E1-9768-7EAB-7FA4-99FE99AC6322}"/>
              </a:ext>
            </a:extLst>
          </p:cNvPr>
          <p:cNvPicPr>
            <a:picLocks noChangeAspect="1"/>
          </p:cNvPicPr>
          <p:nvPr/>
        </p:nvPicPr>
        <p:blipFill rotWithShape="1">
          <a:blip r:embed="rId2"/>
          <a:srcRect l="442" t="223" b="840"/>
          <a:stretch/>
        </p:blipFill>
        <p:spPr>
          <a:xfrm>
            <a:off x="0" y="-15554"/>
            <a:ext cx="12324488" cy="688910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939F6EF-BF6E-8DFA-F4C8-335C177420AF}"/>
              </a:ext>
            </a:extLst>
          </p:cNvPr>
          <p:cNvPicPr>
            <a:picLocks noChangeAspect="1"/>
          </p:cNvPicPr>
          <p:nvPr/>
        </p:nvPicPr>
        <p:blipFill rotWithShape="1">
          <a:blip r:embed="rId3"/>
          <a:srcRect t="2795" b="2885"/>
          <a:stretch/>
        </p:blipFill>
        <p:spPr>
          <a:xfrm>
            <a:off x="0" y="-15554"/>
            <a:ext cx="12192000" cy="6468504"/>
          </a:xfrm>
          <a:prstGeom prst="rect">
            <a:avLst/>
          </a:prstGeom>
        </p:spPr>
      </p:pic>
      <p:pic>
        <p:nvPicPr>
          <p:cNvPr id="12" name="Picture 11" descr="Shape&#10;&#10;Description automatically generated">
            <a:extLst>
              <a:ext uri="{FF2B5EF4-FFF2-40B4-BE49-F238E27FC236}">
                <a16:creationId xmlns:a16="http://schemas.microsoft.com/office/drawing/2014/main" id="{B9B14AA4-45F6-0870-6DCC-1C030977E7AF}"/>
              </a:ext>
            </a:extLst>
          </p:cNvPr>
          <p:cNvPicPr>
            <a:picLocks noChangeAspect="1"/>
          </p:cNvPicPr>
          <p:nvPr/>
        </p:nvPicPr>
        <p:blipFill>
          <a:blip r:embed="rId4"/>
          <a:stretch>
            <a:fillRect/>
          </a:stretch>
        </p:blipFill>
        <p:spPr>
          <a:xfrm>
            <a:off x="132488" y="15554"/>
            <a:ext cx="12192000" cy="6858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fld id="{38CA8246-87D8-334B-AF81-8E9E87F77042}" type="datetimeFigureOut">
              <a:rPr lang="en-US" smtClean="0"/>
              <a:t>1/26/2023</a:t>
            </a:fld>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13" name="Graphic 12">
            <a:extLst>
              <a:ext uri="{FF2B5EF4-FFF2-40B4-BE49-F238E27FC236}">
                <a16:creationId xmlns:a16="http://schemas.microsoft.com/office/drawing/2014/main" id="{C6D70604-2298-F29B-1BFD-7D0582FD7D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39" name="Rectangle 38">
            <a:extLst>
              <a:ext uri="{FF2B5EF4-FFF2-40B4-BE49-F238E27FC236}">
                <a16:creationId xmlns:a16="http://schemas.microsoft.com/office/drawing/2014/main" id="{7AE261D4-1C25-9B1B-8326-5B0F8EBA718F}"/>
              </a:ext>
            </a:extLst>
          </p:cNvPr>
          <p:cNvSpPr/>
          <p:nvPr/>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236111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281794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fld id="{38CA8246-87D8-334B-AF81-8E9E87F77042}" type="datetimeFigureOut">
              <a:rPr lang="en-US" smtClean="0"/>
              <a:t>1/26/2023</a:t>
            </a:fld>
            <a:endParaRPr lang="en-US"/>
          </a:p>
        </p:txBody>
      </p:sp>
      <p:pic>
        <p:nvPicPr>
          <p:cNvPr id="5" name="Picture 4">
            <a:extLst>
              <a:ext uri="{FF2B5EF4-FFF2-40B4-BE49-F238E27FC236}">
                <a16:creationId xmlns:a16="http://schemas.microsoft.com/office/drawing/2014/main" id="{32F12C8B-F1E4-1398-C548-A629D2AA6FA9}"/>
              </a:ext>
            </a:extLst>
          </p:cNvPr>
          <p:cNvPicPr>
            <a:picLocks noChangeAspect="1"/>
          </p:cNvPicPr>
          <p:nvPr/>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3195399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slide brandin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72E9BD6-6E18-5D62-D9E6-89605DA6B323}"/>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13" name="Rectangle 12">
            <a:extLst>
              <a:ext uri="{FF2B5EF4-FFF2-40B4-BE49-F238E27FC236}">
                <a16:creationId xmlns:a16="http://schemas.microsoft.com/office/drawing/2014/main" id="{60336314-2883-C315-2BBD-87198727798E}"/>
              </a:ext>
            </a:extLst>
          </p:cNvPr>
          <p:cNvSpPr/>
          <p:nvPr userDrawn="1"/>
        </p:nvSpPr>
        <p:spPr>
          <a:xfrm>
            <a:off x="350951" y="370390"/>
            <a:ext cx="11514456" cy="5991844"/>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687652"/>
            <a:ext cx="11189338" cy="4507017"/>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6" name="Rectangle 5">
            <a:extLst>
              <a:ext uri="{FF2B5EF4-FFF2-40B4-BE49-F238E27FC236}">
                <a16:creationId xmlns:a16="http://schemas.microsoft.com/office/drawing/2014/main" id="{959ADC9E-22DF-D463-95AE-F53BF7942A86}"/>
              </a:ext>
            </a:extLst>
          </p:cNvPr>
          <p:cNvSpPr/>
          <p:nvPr userDrawn="1"/>
        </p:nvSpPr>
        <p:spPr>
          <a:xfrm>
            <a:off x="602643" y="1439995"/>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p>
            <a:r>
              <a:rPr lang="en-US"/>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489270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B8759FB-B2A2-3940-9BAD-5ACAC76855CC}"/>
              </a:ext>
            </a:extLst>
          </p:cNvPr>
          <p:cNvPicPr>
            <a:picLocks noChangeAspect="1"/>
          </p:cNvPicPr>
          <p:nvPr userDrawn="1"/>
        </p:nvPicPr>
        <p:blipFill rotWithShape="1">
          <a:blip r:embed="rId2"/>
          <a:srcRect r="524" b="6984"/>
          <a:stretch/>
        </p:blipFill>
        <p:spPr>
          <a:xfrm>
            <a:off x="-1" y="-1"/>
            <a:ext cx="12192001" cy="6858001"/>
          </a:xfrm>
          <a:prstGeom prst="rect">
            <a:avLst/>
          </a:prstGeom>
        </p:spPr>
      </p:pic>
      <p:pic>
        <p:nvPicPr>
          <p:cNvPr id="7" name="Graphic 6">
            <a:extLst>
              <a:ext uri="{FF2B5EF4-FFF2-40B4-BE49-F238E27FC236}">
                <a16:creationId xmlns:a16="http://schemas.microsoft.com/office/drawing/2014/main" id="{4AC4185A-6784-2802-96E6-39318BE0A7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243666"/>
            <a:ext cx="12192000" cy="1185333"/>
          </a:xfrm>
          <a:prstGeom prst="rect">
            <a:avLst/>
          </a:prstGeom>
        </p:spPr>
      </p:pic>
      <p:sp>
        <p:nvSpPr>
          <p:cNvPr id="6" name="Rectangle 5">
            <a:extLst>
              <a:ext uri="{FF2B5EF4-FFF2-40B4-BE49-F238E27FC236}">
                <a16:creationId xmlns:a16="http://schemas.microsoft.com/office/drawing/2014/main" id="{12A97EB3-1EF5-788C-B6DE-6922C27A4033}"/>
              </a:ext>
            </a:extLst>
          </p:cNvPr>
          <p:cNvSpPr/>
          <p:nvPr userDrawn="1"/>
        </p:nvSpPr>
        <p:spPr>
          <a:xfrm>
            <a:off x="0" y="3025886"/>
            <a:ext cx="12192000" cy="3832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3087042"/>
            <a:ext cx="7603807" cy="1990616"/>
          </a:xfrm>
        </p:spPr>
        <p:txBody>
          <a:bodyPr bIns="180000" anchor="b">
            <a:noAutofit/>
          </a:bodyPr>
          <a:lstStyle>
            <a:lvl1pPr algn="l">
              <a:defRPr lang="en-US" sz="4400" b="1" i="0" kern="1200" dirty="0">
                <a:gradFill flip="none" rotWithShape="1">
                  <a:gsLst>
                    <a:gs pos="100000">
                      <a:srgbClr val="1696FF"/>
                    </a:gs>
                    <a:gs pos="0">
                      <a:srgbClr val="7049FE"/>
                    </a:gs>
                  </a:gsLst>
                  <a:lin ang="10800000" scaled="1"/>
                  <a:tileRect/>
                </a:gradFill>
                <a:latin typeface="Bernina Sans Offc" panose="02000000000000000000" pitchFamily="2" charset="77"/>
                <a:ea typeface="Bernina Sans Offc" panose="02000000000000000000" pitchFamily="2" charset="77"/>
                <a:cs typeface="Bernina Sans Offc" panose="02000000000000000000" pitchFamily="2" charset="77"/>
              </a:defRPr>
            </a:lvl1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Add Divider Title</a:t>
            </a:r>
          </a:p>
        </p:txBody>
      </p:sp>
      <p:sp>
        <p:nvSpPr>
          <p:cNvPr id="3" name="Subtitle 2">
            <a:extLst>
              <a:ext uri="{FF2B5EF4-FFF2-40B4-BE49-F238E27FC236}">
                <a16:creationId xmlns:a16="http://schemas.microsoft.com/office/drawing/2014/main" id="{7C856E1A-64FA-C142-A76E-B4CBC97D8F2F}"/>
              </a:ext>
            </a:extLst>
          </p:cNvPr>
          <p:cNvSpPr>
            <a:spLocks noGrp="1"/>
          </p:cNvSpPr>
          <p:nvPr>
            <p:ph type="subTitle" idx="1" hasCustomPrompt="1"/>
          </p:nvPr>
        </p:nvSpPr>
        <p:spPr>
          <a:xfrm>
            <a:off x="442913" y="5077658"/>
            <a:ext cx="7603807" cy="1169762"/>
          </a:xfrm>
        </p:spPr>
        <p:txBody>
          <a:bodyPr tIns="180000">
            <a:noAutofit/>
          </a:bodyPr>
          <a:lstStyle>
            <a:lvl1pPr marL="0" indent="0" algn="l">
              <a:lnSpc>
                <a:spcPct val="100000"/>
              </a:lnSpc>
              <a:buNone/>
              <a:defRPr sz="2400" b="0" i="0">
                <a:solidFill>
                  <a:schemeClr val="tx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Optional Subtitle</a:t>
            </a:r>
            <a:r>
              <a:rPr lang="zh-TW" altLang="en-US"/>
              <a:t> </a:t>
            </a:r>
            <a:r>
              <a:rPr lang="en-US" altLang="zh-TW"/>
              <a:t>or</a:t>
            </a:r>
            <a:r>
              <a:rPr lang="zh-TW" altLang="en-US"/>
              <a:t> </a:t>
            </a:r>
            <a:r>
              <a:rPr lang="en-US" altLang="zh-TW"/>
              <a:t>Date</a:t>
            </a:r>
            <a:endParaRPr lang="en-US"/>
          </a:p>
        </p:txBody>
      </p:sp>
      <p:pic>
        <p:nvPicPr>
          <p:cNvPr id="8" name="Graphic 7">
            <a:extLst>
              <a:ext uri="{FF2B5EF4-FFF2-40B4-BE49-F238E27FC236}">
                <a16:creationId xmlns:a16="http://schemas.microsoft.com/office/drawing/2014/main" id="{E037BEF3-F8F9-FAAE-8112-FF9F1BA99E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2912" y="2836332"/>
            <a:ext cx="2310845" cy="403482"/>
          </a:xfrm>
          <a:prstGeom prst="rect">
            <a:avLst/>
          </a:prstGeom>
        </p:spPr>
      </p:pic>
    </p:spTree>
    <p:extLst>
      <p:ext uri="{BB962C8B-B14F-4D97-AF65-F5344CB8AC3E}">
        <p14:creationId xmlns:p14="http://schemas.microsoft.com/office/powerpoint/2010/main" val="39810414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fld id="{3FD16828-2A11-DF4A-9BF9-CD3425981CD4}" type="datetimeFigureOut">
              <a:rPr lang="en-US" smtClean="0"/>
              <a:t>1/26/2023</a:t>
            </a:fld>
            <a:endParaRPr lang="en-US"/>
          </a:p>
        </p:txBody>
      </p:sp>
      <p:pic>
        <p:nvPicPr>
          <p:cNvPr id="14" name="Graphic 13">
            <a:extLst>
              <a:ext uri="{FF2B5EF4-FFF2-40B4-BE49-F238E27FC236}">
                <a16:creationId xmlns:a16="http://schemas.microsoft.com/office/drawing/2014/main" id="{AD1072A6-A74E-F956-C244-3F9A9BE9C7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0045" y="1251855"/>
            <a:ext cx="2265340" cy="395536"/>
          </a:xfrm>
          <a:prstGeom prst="rect">
            <a:avLst/>
          </a:prstGeom>
        </p:spPr>
      </p:pic>
      <p:pic>
        <p:nvPicPr>
          <p:cNvPr id="5" name="Picture 4">
            <a:extLst>
              <a:ext uri="{FF2B5EF4-FFF2-40B4-BE49-F238E27FC236}">
                <a16:creationId xmlns:a16="http://schemas.microsoft.com/office/drawing/2014/main" id="{32F12C8B-F1E4-1398-C548-A629D2AA6FA9}"/>
              </a:ext>
            </a:extLst>
          </p:cNvPr>
          <p:cNvPicPr>
            <a:picLocks noChangeAspect="1"/>
          </p:cNvPicPr>
          <p:nvPr userDrawn="1"/>
        </p:nvPicPr>
        <p:blipFill>
          <a:blip r:embed="rId4"/>
          <a:stretch>
            <a:fillRect/>
          </a:stretch>
        </p:blipFill>
        <p:spPr>
          <a:xfrm>
            <a:off x="0" y="6000750"/>
            <a:ext cx="12192000" cy="857250"/>
          </a:xfrm>
          <a:prstGeom prst="rect">
            <a:avLst/>
          </a:prstGeom>
        </p:spPr>
      </p:pic>
      <p:sp>
        <p:nvSpPr>
          <p:cNvPr id="6" name="Subtitle 2">
            <a:extLst>
              <a:ext uri="{FF2B5EF4-FFF2-40B4-BE49-F238E27FC236}">
                <a16:creationId xmlns:a16="http://schemas.microsoft.com/office/drawing/2014/main" id="{17568E8E-9CF8-F6FB-AA9B-CF13610CA4B7}"/>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29193678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fld id="{3FD16828-2A11-DF4A-9BF9-CD3425981CD4}" type="datetimeFigureOut">
              <a:rPr lang="en-US" smtClean="0"/>
              <a:t>1/26/2023</a:t>
            </a:fld>
            <a:endParaRPr lang="en-US"/>
          </a:p>
        </p:txBody>
      </p:sp>
      <p:pic>
        <p:nvPicPr>
          <p:cNvPr id="5" name="Picture 4">
            <a:extLst>
              <a:ext uri="{FF2B5EF4-FFF2-40B4-BE49-F238E27FC236}">
                <a16:creationId xmlns:a16="http://schemas.microsoft.com/office/drawing/2014/main" id="{32F12C8B-F1E4-1398-C548-A629D2AA6FA9}"/>
              </a:ext>
            </a:extLst>
          </p:cNvPr>
          <p:cNvPicPr>
            <a:picLocks noChangeAspect="1"/>
          </p:cNvPicPr>
          <p:nvPr userDrawn="1"/>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9017740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 Multicol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FC28-5728-2DEC-C326-FD3200BD7F15}"/>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272122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1AE50-3CAC-7CD7-E182-6AF660FE00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66A76E-C030-8221-9D3D-4A2555BC1C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5EB95-BC3F-DC50-46EB-C9C8043EC8B9}"/>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E758AB3B-87AE-E0B2-65D8-CFC1BB87C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3C3983-4D6D-DEF8-295A-3792A639AD1C}"/>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713848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Blu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AA7F9-01FE-3B89-5D9F-35C4E6F3E95A}"/>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2805553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Blu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1F175-1884-3B9F-4BF7-AAD076D8026C}"/>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5850802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 G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CA7ECC-D902-BF72-B9E4-542AFE69142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8582580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CA7735-A74D-A35A-D69D-87EDD716424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noAutofit/>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37617892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41383084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0DD16-4356-FBE4-3D61-3568D8C7CD5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23" name="Group 22">
            <a:extLst>
              <a:ext uri="{FF2B5EF4-FFF2-40B4-BE49-F238E27FC236}">
                <a16:creationId xmlns:a16="http://schemas.microsoft.com/office/drawing/2014/main" id="{F62126C3-DD99-63DE-F4F9-00D894E19359}"/>
              </a:ext>
            </a:extLst>
          </p:cNvPr>
          <p:cNvGrpSpPr/>
          <p:nvPr userDrawn="1"/>
        </p:nvGrpSpPr>
        <p:grpSpPr>
          <a:xfrm>
            <a:off x="4550672" y="7049448"/>
            <a:ext cx="7198416" cy="4783763"/>
            <a:chOff x="4550672" y="995659"/>
            <a:chExt cx="5477310" cy="3639989"/>
          </a:xfrm>
        </p:grpSpPr>
        <p:sp>
          <p:nvSpPr>
            <p:cNvPr id="14" name="Rounded Rectangle 13">
              <a:extLst>
                <a:ext uri="{FF2B5EF4-FFF2-40B4-BE49-F238E27FC236}">
                  <a16:creationId xmlns:a16="http://schemas.microsoft.com/office/drawing/2014/main" id="{0EF32DB2-8F87-BDBD-1428-E6B417EE8B26}"/>
                </a:ext>
              </a:extLst>
            </p:cNvPr>
            <p:cNvSpPr/>
            <p:nvPr userDrawn="1"/>
          </p:nvSpPr>
          <p:spPr>
            <a:xfrm>
              <a:off x="4550672" y="995659"/>
              <a:ext cx="5477310" cy="3639989"/>
            </a:xfrm>
            <a:prstGeom prst="roundRect">
              <a:avLst>
                <a:gd name="adj" fmla="val 2348"/>
              </a:avLst>
            </a:prstGeom>
            <a:solidFill>
              <a:srgbClr val="EBEBEB"/>
            </a:solidFill>
            <a:ln>
              <a:noFill/>
            </a:ln>
            <a:effectLst>
              <a:outerShdw blurRad="341176" dist="361228" dir="2700000" sx="96000" sy="96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grpSp>
          <p:nvGrpSpPr>
            <p:cNvPr id="15" name="Group 14">
              <a:extLst>
                <a:ext uri="{FF2B5EF4-FFF2-40B4-BE49-F238E27FC236}">
                  <a16:creationId xmlns:a16="http://schemas.microsoft.com/office/drawing/2014/main" id="{CD4ACA52-8DC6-9791-B201-96B99C10B259}"/>
                </a:ext>
              </a:extLst>
            </p:cNvPr>
            <p:cNvGrpSpPr/>
            <p:nvPr userDrawn="1"/>
          </p:nvGrpSpPr>
          <p:grpSpPr>
            <a:xfrm>
              <a:off x="4693081" y="1111773"/>
              <a:ext cx="539865" cy="132774"/>
              <a:chOff x="6875387" y="2061862"/>
              <a:chExt cx="703328" cy="172976"/>
            </a:xfrm>
          </p:grpSpPr>
          <p:sp>
            <p:nvSpPr>
              <p:cNvPr id="16" name="Oval 15">
                <a:extLst>
                  <a:ext uri="{FF2B5EF4-FFF2-40B4-BE49-F238E27FC236}">
                    <a16:creationId xmlns:a16="http://schemas.microsoft.com/office/drawing/2014/main" id="{8FDDE4DF-AA5D-5A46-D772-96B3EB4830A2}"/>
                  </a:ext>
                </a:extLst>
              </p:cNvPr>
              <p:cNvSpPr/>
              <p:nvPr userDrawn="1"/>
            </p:nvSpPr>
            <p:spPr>
              <a:xfrm>
                <a:off x="6875387" y="2061862"/>
                <a:ext cx="172976" cy="172976"/>
              </a:xfrm>
              <a:prstGeom prst="ellipse">
                <a:avLst/>
              </a:prstGeom>
              <a:solidFill>
                <a:srgbClr val="F4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17" name="Oval 16">
                <a:extLst>
                  <a:ext uri="{FF2B5EF4-FFF2-40B4-BE49-F238E27FC236}">
                    <a16:creationId xmlns:a16="http://schemas.microsoft.com/office/drawing/2014/main" id="{7C397038-58A2-92E0-6D42-BC69E4CA0A5C}"/>
                  </a:ext>
                </a:extLst>
              </p:cNvPr>
              <p:cNvSpPr/>
              <p:nvPr userDrawn="1"/>
            </p:nvSpPr>
            <p:spPr>
              <a:xfrm>
                <a:off x="7140563" y="2061862"/>
                <a:ext cx="172976" cy="172976"/>
              </a:xfrm>
              <a:prstGeom prst="ellipse">
                <a:avLst/>
              </a:prstGeom>
              <a:solidFill>
                <a:srgbClr val="FD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18" name="Oval 17">
                <a:extLst>
                  <a:ext uri="{FF2B5EF4-FFF2-40B4-BE49-F238E27FC236}">
                    <a16:creationId xmlns:a16="http://schemas.microsoft.com/office/drawing/2014/main" id="{085949FD-4370-7CEA-70DF-AD8E0A59B7D5}"/>
                  </a:ext>
                </a:extLst>
              </p:cNvPr>
              <p:cNvSpPr/>
              <p:nvPr userDrawn="1"/>
            </p:nvSpPr>
            <p:spPr>
              <a:xfrm>
                <a:off x="7405739" y="2061862"/>
                <a:ext cx="172976" cy="172976"/>
              </a:xfrm>
              <a:prstGeom prst="ellipse">
                <a:avLst/>
              </a:prstGeom>
              <a:solidFill>
                <a:srgbClr val="02D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grpSp>
      </p:grpSp>
    </p:spTree>
    <p:extLst>
      <p:ext uri="{BB962C8B-B14F-4D97-AF65-F5344CB8AC3E}">
        <p14:creationId xmlns:p14="http://schemas.microsoft.com/office/powerpoint/2010/main" val="41680056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Side Title &amp;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hasCustomPrompt="1"/>
          </p:nvPr>
        </p:nvSpPr>
        <p:spPr>
          <a:xfrm>
            <a:off x="442913" y="441326"/>
            <a:ext cx="3946207" cy="5435600"/>
          </a:xfrm>
        </p:spPr>
        <p:txBody>
          <a:bodyPr anchor="ctr"/>
          <a:lstStyle>
            <a:lvl1pPr>
              <a:defRPr b="0" i="0">
                <a:latin typeface="Bernina Sans Offc" panose="02000000000000000000" pitchFamily="2" charset="77"/>
              </a:defRPr>
            </a:lvl1pPr>
          </a:lstStyle>
          <a:p>
            <a:r>
              <a:rPr lang="en-US"/>
              <a:t>Click to add title</a:t>
            </a:r>
          </a:p>
        </p:txBody>
      </p:sp>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734560" y="441325"/>
            <a:ext cx="7014528" cy="5435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2588493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hasCustomPrompt="1"/>
          </p:nvPr>
        </p:nvSpPr>
        <p:spPr>
          <a:xfrm>
            <a:off x="442913" y="441326"/>
            <a:ext cx="3946207" cy="5435600"/>
          </a:xfrm>
        </p:spPr>
        <p:txBody>
          <a:bodyPr anchor="ctr"/>
          <a:lstStyle>
            <a:lvl1pPr>
              <a:defRPr b="0" i="0">
                <a:latin typeface="Bernina Sans Offc" panose="02000000000000000000" pitchFamily="2" charset="77"/>
              </a:defRPr>
            </a:lvl1pPr>
          </a:lstStyle>
          <a:p>
            <a:r>
              <a:rPr lang="en-US"/>
              <a:t>Click to add title</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3" name="Text Placeholder 8">
            <a:extLst>
              <a:ext uri="{FF2B5EF4-FFF2-40B4-BE49-F238E27FC236}">
                <a16:creationId xmlns:a16="http://schemas.microsoft.com/office/drawing/2014/main" id="{7C61D097-FAFA-9F05-780F-EFA6464A2721}"/>
              </a:ext>
            </a:extLst>
          </p:cNvPr>
          <p:cNvSpPr>
            <a:spLocks noGrp="1"/>
          </p:cNvSpPr>
          <p:nvPr>
            <p:ph type="body" sz="quarter" idx="13" hasCustomPrompt="1"/>
          </p:nvPr>
        </p:nvSpPr>
        <p:spPr>
          <a:xfrm>
            <a:off x="4733924" y="441326"/>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First Item</a:t>
            </a:r>
          </a:p>
          <a:p>
            <a:pPr lvl="1"/>
            <a:r>
              <a:rPr lang="en-US"/>
              <a:t>Subtitle</a:t>
            </a:r>
            <a:endParaRPr lang="en-CA"/>
          </a:p>
        </p:txBody>
      </p:sp>
      <p:sp>
        <p:nvSpPr>
          <p:cNvPr id="8" name="Text Placeholder 8">
            <a:extLst>
              <a:ext uri="{FF2B5EF4-FFF2-40B4-BE49-F238E27FC236}">
                <a16:creationId xmlns:a16="http://schemas.microsoft.com/office/drawing/2014/main" id="{C0CE63DC-9F18-7605-CA2F-A74C1319F869}"/>
              </a:ext>
            </a:extLst>
          </p:cNvPr>
          <p:cNvSpPr>
            <a:spLocks noGrp="1"/>
          </p:cNvSpPr>
          <p:nvPr>
            <p:ph type="body" sz="quarter" idx="14" hasCustomPrompt="1"/>
          </p:nvPr>
        </p:nvSpPr>
        <p:spPr>
          <a:xfrm>
            <a:off x="4733924" y="1358677"/>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Second Item</a:t>
            </a:r>
          </a:p>
          <a:p>
            <a:pPr lvl="1"/>
            <a:r>
              <a:rPr lang="en-US"/>
              <a:t>Subtitle</a:t>
            </a:r>
            <a:endParaRPr lang="en-CA"/>
          </a:p>
        </p:txBody>
      </p:sp>
      <p:sp>
        <p:nvSpPr>
          <p:cNvPr id="16" name="Text Placeholder 8">
            <a:extLst>
              <a:ext uri="{FF2B5EF4-FFF2-40B4-BE49-F238E27FC236}">
                <a16:creationId xmlns:a16="http://schemas.microsoft.com/office/drawing/2014/main" id="{CD64D776-8555-31BB-1C38-8E983AD7F049}"/>
              </a:ext>
            </a:extLst>
          </p:cNvPr>
          <p:cNvSpPr>
            <a:spLocks noGrp="1"/>
          </p:cNvSpPr>
          <p:nvPr>
            <p:ph type="body" sz="quarter" idx="15" hasCustomPrompt="1"/>
          </p:nvPr>
        </p:nvSpPr>
        <p:spPr>
          <a:xfrm>
            <a:off x="4733924" y="2276028"/>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Third Item</a:t>
            </a:r>
          </a:p>
          <a:p>
            <a:pPr lvl="1"/>
            <a:r>
              <a:rPr lang="en-US"/>
              <a:t>Subtitle</a:t>
            </a:r>
            <a:endParaRPr lang="en-CA"/>
          </a:p>
        </p:txBody>
      </p:sp>
      <p:sp>
        <p:nvSpPr>
          <p:cNvPr id="17" name="Text Placeholder 8">
            <a:extLst>
              <a:ext uri="{FF2B5EF4-FFF2-40B4-BE49-F238E27FC236}">
                <a16:creationId xmlns:a16="http://schemas.microsoft.com/office/drawing/2014/main" id="{94D76870-D5E6-F74B-6CBE-B6B536E00424}"/>
              </a:ext>
            </a:extLst>
          </p:cNvPr>
          <p:cNvSpPr>
            <a:spLocks noGrp="1"/>
          </p:cNvSpPr>
          <p:nvPr>
            <p:ph type="body" sz="quarter" idx="16" hasCustomPrompt="1"/>
          </p:nvPr>
        </p:nvSpPr>
        <p:spPr>
          <a:xfrm>
            <a:off x="4733924" y="3193379"/>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Fourth Item</a:t>
            </a:r>
          </a:p>
          <a:p>
            <a:pPr lvl="1"/>
            <a:r>
              <a:rPr lang="en-US"/>
              <a:t>Subtitle</a:t>
            </a:r>
            <a:endParaRPr lang="en-CA"/>
          </a:p>
        </p:txBody>
      </p:sp>
      <p:sp>
        <p:nvSpPr>
          <p:cNvPr id="18" name="Text Placeholder 8">
            <a:extLst>
              <a:ext uri="{FF2B5EF4-FFF2-40B4-BE49-F238E27FC236}">
                <a16:creationId xmlns:a16="http://schemas.microsoft.com/office/drawing/2014/main" id="{E7A60F91-6756-CE67-76D7-22755E4C4A44}"/>
              </a:ext>
            </a:extLst>
          </p:cNvPr>
          <p:cNvSpPr>
            <a:spLocks noGrp="1"/>
          </p:cNvSpPr>
          <p:nvPr>
            <p:ph type="body" sz="quarter" idx="17" hasCustomPrompt="1"/>
          </p:nvPr>
        </p:nvSpPr>
        <p:spPr>
          <a:xfrm>
            <a:off x="4733924" y="4110730"/>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Fifth Item</a:t>
            </a:r>
          </a:p>
          <a:p>
            <a:pPr lvl="1"/>
            <a:r>
              <a:rPr lang="en-US"/>
              <a:t>Subtitle</a:t>
            </a:r>
            <a:endParaRPr lang="en-CA"/>
          </a:p>
        </p:txBody>
      </p:sp>
      <p:sp>
        <p:nvSpPr>
          <p:cNvPr id="19" name="Text Placeholder 8">
            <a:extLst>
              <a:ext uri="{FF2B5EF4-FFF2-40B4-BE49-F238E27FC236}">
                <a16:creationId xmlns:a16="http://schemas.microsoft.com/office/drawing/2014/main" id="{46962001-BD6B-8F56-A988-DED212CF9729}"/>
              </a:ext>
            </a:extLst>
          </p:cNvPr>
          <p:cNvSpPr>
            <a:spLocks noGrp="1"/>
          </p:cNvSpPr>
          <p:nvPr>
            <p:ph type="body" sz="quarter" idx="18" hasCustomPrompt="1"/>
          </p:nvPr>
        </p:nvSpPr>
        <p:spPr>
          <a:xfrm>
            <a:off x="4733924" y="5028080"/>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Sixth Item</a:t>
            </a:r>
          </a:p>
          <a:p>
            <a:pPr lvl="1"/>
            <a:r>
              <a:rPr lang="en-US"/>
              <a:t>Subtitle</a:t>
            </a:r>
            <a:endParaRPr lang="en-CA"/>
          </a:p>
        </p:txBody>
      </p:sp>
    </p:spTree>
    <p:extLst>
      <p:ext uri="{BB962C8B-B14F-4D97-AF65-F5344CB8AC3E}">
        <p14:creationId xmlns:p14="http://schemas.microsoft.com/office/powerpoint/2010/main" val="784868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3" name="Rectangle 2">
            <a:extLst>
              <a:ext uri="{FF2B5EF4-FFF2-40B4-BE49-F238E27FC236}">
                <a16:creationId xmlns:a16="http://schemas.microsoft.com/office/drawing/2014/main" id="{984F3062-A19D-114A-300B-72A0872F6599}"/>
              </a:ext>
            </a:extLst>
          </p:cNvPr>
          <p:cNvSpPr/>
          <p:nvPr userDrawn="1"/>
        </p:nvSpPr>
        <p:spPr>
          <a:xfrm>
            <a:off x="0" y="2099975"/>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6" name="Oval 15">
            <a:extLst>
              <a:ext uri="{FF2B5EF4-FFF2-40B4-BE49-F238E27FC236}">
                <a16:creationId xmlns:a16="http://schemas.microsoft.com/office/drawing/2014/main" id="{7EAD0C8B-56A7-38E6-DAF6-275AB6767C7D}"/>
              </a:ext>
            </a:extLst>
          </p:cNvPr>
          <p:cNvSpPr/>
          <p:nvPr userDrawn="1"/>
        </p:nvSpPr>
        <p:spPr>
          <a:xfrm>
            <a:off x="8576845"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7" name="Oval 16">
            <a:extLst>
              <a:ext uri="{FF2B5EF4-FFF2-40B4-BE49-F238E27FC236}">
                <a16:creationId xmlns:a16="http://schemas.microsoft.com/office/drawing/2014/main" id="{1CC8A2AB-85E4-F9BB-40BA-95D4FA921DEE}"/>
              </a:ext>
            </a:extLst>
          </p:cNvPr>
          <p:cNvSpPr/>
          <p:nvPr userDrawn="1"/>
        </p:nvSpPr>
        <p:spPr>
          <a:xfrm>
            <a:off x="2573432" y="1563604"/>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cxnSp>
        <p:nvCxnSpPr>
          <p:cNvPr id="18" name="Straight Connector 17">
            <a:extLst>
              <a:ext uri="{FF2B5EF4-FFF2-40B4-BE49-F238E27FC236}">
                <a16:creationId xmlns:a16="http://schemas.microsoft.com/office/drawing/2014/main" id="{2E1CDB25-816B-53AF-9A33-50A8E42BC27C}"/>
              </a:ext>
            </a:extLst>
          </p:cNvPr>
          <p:cNvCxnSpPr>
            <a:cxnSpLocks/>
          </p:cNvCxnSpPr>
          <p:nvPr userDrawn="1"/>
        </p:nvCxnSpPr>
        <p:spPr>
          <a:xfrm>
            <a:off x="6096000"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21">
            <a:extLst>
              <a:ext uri="{FF2B5EF4-FFF2-40B4-BE49-F238E27FC236}">
                <a16:creationId xmlns:a16="http://schemas.microsoft.com/office/drawing/2014/main" id="{64A7DE4C-926D-60F9-2B34-03B05EB9FD3D}"/>
              </a:ext>
            </a:extLst>
          </p:cNvPr>
          <p:cNvSpPr>
            <a:spLocks noGrp="1"/>
          </p:cNvSpPr>
          <p:nvPr>
            <p:ph type="pic" sz="quarter" idx="20" hasCustomPrompt="1"/>
          </p:nvPr>
        </p:nvSpPr>
        <p:spPr>
          <a:xfrm>
            <a:off x="2729611" y="1720797"/>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0" name="Picture Placeholder 21">
            <a:extLst>
              <a:ext uri="{FF2B5EF4-FFF2-40B4-BE49-F238E27FC236}">
                <a16:creationId xmlns:a16="http://schemas.microsoft.com/office/drawing/2014/main" id="{BF2A5793-A145-E9E5-313D-F6447C773919}"/>
              </a:ext>
            </a:extLst>
          </p:cNvPr>
          <p:cNvSpPr>
            <a:spLocks noGrp="1"/>
          </p:cNvSpPr>
          <p:nvPr>
            <p:ph type="pic" sz="quarter" idx="21" hasCustomPrompt="1"/>
          </p:nvPr>
        </p:nvSpPr>
        <p:spPr>
          <a:xfrm>
            <a:off x="8733024" y="1806238"/>
            <a:ext cx="729364" cy="727336"/>
          </a:xfrm>
        </p:spPr>
        <p:txBody>
          <a:bodyPr anchor="ctr">
            <a:normAutofit/>
          </a:bodyPr>
          <a:lstStyle>
            <a:lvl1pPr marL="0" indent="0" algn="ctr">
              <a:buNone/>
              <a:defRPr sz="1050" b="0" i="0">
                <a:latin typeface="Bernina Sans Offc Light" pitchFamily="2" charset="0"/>
              </a:defRPr>
            </a:lvl1pPr>
          </a:lstStyle>
          <a:p>
            <a:r>
              <a:rPr lang="en-CA"/>
              <a:t>Insert Icon Here</a:t>
            </a:r>
          </a:p>
        </p:txBody>
      </p:sp>
      <p:sp>
        <p:nvSpPr>
          <p:cNvPr id="21" name="Text Placeholder 25">
            <a:extLst>
              <a:ext uri="{FF2B5EF4-FFF2-40B4-BE49-F238E27FC236}">
                <a16:creationId xmlns:a16="http://schemas.microsoft.com/office/drawing/2014/main" id="{D0D4F259-5011-50AD-FF88-5EB2EEC3E973}"/>
              </a:ext>
            </a:extLst>
          </p:cNvPr>
          <p:cNvSpPr>
            <a:spLocks noGrp="1"/>
          </p:cNvSpPr>
          <p:nvPr>
            <p:ph type="body" sz="quarter" idx="25" hasCustomPrompt="1"/>
          </p:nvPr>
        </p:nvSpPr>
        <p:spPr>
          <a:xfrm>
            <a:off x="443695" y="3029700"/>
            <a:ext cx="5301197" cy="2292468"/>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24" name="Text Placeholder 25">
            <a:extLst>
              <a:ext uri="{FF2B5EF4-FFF2-40B4-BE49-F238E27FC236}">
                <a16:creationId xmlns:a16="http://schemas.microsoft.com/office/drawing/2014/main" id="{7B629553-C8B5-5B8A-5A49-2FED290BC8C7}"/>
              </a:ext>
            </a:extLst>
          </p:cNvPr>
          <p:cNvSpPr>
            <a:spLocks noGrp="1"/>
          </p:cNvSpPr>
          <p:nvPr>
            <p:ph type="body" sz="quarter" idx="26" hasCustomPrompt="1"/>
          </p:nvPr>
        </p:nvSpPr>
        <p:spPr>
          <a:xfrm>
            <a:off x="6447108" y="3029700"/>
            <a:ext cx="5301197" cy="2292468"/>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Tree>
    <p:extLst>
      <p:ext uri="{BB962C8B-B14F-4D97-AF65-F5344CB8AC3E}">
        <p14:creationId xmlns:p14="http://schemas.microsoft.com/office/powerpoint/2010/main" val="14353049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3" name="Rectangle 2">
            <a:extLst>
              <a:ext uri="{FF2B5EF4-FFF2-40B4-BE49-F238E27FC236}">
                <a16:creationId xmlns:a16="http://schemas.microsoft.com/office/drawing/2014/main" id="{A802952E-C807-CF42-5039-65CC0BAA68C6}"/>
              </a:ext>
            </a:extLst>
          </p:cNvPr>
          <p:cNvSpPr/>
          <p:nvPr userDrawn="1"/>
        </p:nvSpPr>
        <p:spPr>
          <a:xfrm>
            <a:off x="0" y="2185416"/>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4" name="Oval 13">
            <a:extLst>
              <a:ext uri="{FF2B5EF4-FFF2-40B4-BE49-F238E27FC236}">
                <a16:creationId xmlns:a16="http://schemas.microsoft.com/office/drawing/2014/main" id="{EA8C48ED-94D1-C1A7-9F76-1957E72EBA07}"/>
              </a:ext>
            </a:extLst>
          </p:cNvPr>
          <p:cNvSpPr/>
          <p:nvPr userDrawn="1"/>
        </p:nvSpPr>
        <p:spPr>
          <a:xfrm>
            <a:off x="5575139"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5" name="Oval 14">
            <a:extLst>
              <a:ext uri="{FF2B5EF4-FFF2-40B4-BE49-F238E27FC236}">
                <a16:creationId xmlns:a16="http://schemas.microsoft.com/office/drawing/2014/main" id="{EA05B225-75B1-9E42-9AAD-3C1B3ACCBE38}"/>
              </a:ext>
            </a:extLst>
          </p:cNvPr>
          <p:cNvSpPr/>
          <p:nvPr userDrawn="1"/>
        </p:nvSpPr>
        <p:spPr>
          <a:xfrm>
            <a:off x="1585896"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6" name="Oval 15">
            <a:extLst>
              <a:ext uri="{FF2B5EF4-FFF2-40B4-BE49-F238E27FC236}">
                <a16:creationId xmlns:a16="http://schemas.microsoft.com/office/drawing/2014/main" id="{D7FBD678-34AB-F120-7F6C-44D2B6275FCE}"/>
              </a:ext>
            </a:extLst>
          </p:cNvPr>
          <p:cNvSpPr/>
          <p:nvPr userDrawn="1"/>
        </p:nvSpPr>
        <p:spPr>
          <a:xfrm>
            <a:off x="9587299"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cxnSp>
        <p:nvCxnSpPr>
          <p:cNvPr id="18" name="Straight Connector 17">
            <a:extLst>
              <a:ext uri="{FF2B5EF4-FFF2-40B4-BE49-F238E27FC236}">
                <a16:creationId xmlns:a16="http://schemas.microsoft.com/office/drawing/2014/main" id="{7F7C8DC9-0DD6-7FA6-C11B-CE34113168BD}"/>
              </a:ext>
            </a:extLst>
          </p:cNvPr>
          <p:cNvCxnSpPr>
            <a:cxnSpLocks/>
          </p:cNvCxnSpPr>
          <p:nvPr userDrawn="1"/>
        </p:nvCxnSpPr>
        <p:spPr>
          <a:xfrm>
            <a:off x="4131214"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6E217A-36D5-D2BB-35AD-1C9758025274}"/>
              </a:ext>
            </a:extLst>
          </p:cNvPr>
          <p:cNvCxnSpPr>
            <a:cxnSpLocks/>
          </p:cNvCxnSpPr>
          <p:nvPr userDrawn="1"/>
        </p:nvCxnSpPr>
        <p:spPr>
          <a:xfrm>
            <a:off x="8060786"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21">
            <a:extLst>
              <a:ext uri="{FF2B5EF4-FFF2-40B4-BE49-F238E27FC236}">
                <a16:creationId xmlns:a16="http://schemas.microsoft.com/office/drawing/2014/main" id="{FAF550B5-15F2-8DBC-0F69-781B1EFDC561}"/>
              </a:ext>
            </a:extLst>
          </p:cNvPr>
          <p:cNvSpPr>
            <a:spLocks noGrp="1"/>
          </p:cNvSpPr>
          <p:nvPr>
            <p:ph type="pic" sz="quarter" idx="20" hasCustomPrompt="1"/>
          </p:nvPr>
        </p:nvSpPr>
        <p:spPr>
          <a:xfrm>
            <a:off x="1742075"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1" name="Picture Placeholder 21">
            <a:extLst>
              <a:ext uri="{FF2B5EF4-FFF2-40B4-BE49-F238E27FC236}">
                <a16:creationId xmlns:a16="http://schemas.microsoft.com/office/drawing/2014/main" id="{28A0CB74-1DB6-D6B6-41BF-95B40192FF96}"/>
              </a:ext>
            </a:extLst>
          </p:cNvPr>
          <p:cNvSpPr>
            <a:spLocks noGrp="1"/>
          </p:cNvSpPr>
          <p:nvPr>
            <p:ph type="pic" sz="quarter" idx="21" hasCustomPrompt="1"/>
          </p:nvPr>
        </p:nvSpPr>
        <p:spPr>
          <a:xfrm>
            <a:off x="5731318"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6" name="Picture Placeholder 21">
            <a:extLst>
              <a:ext uri="{FF2B5EF4-FFF2-40B4-BE49-F238E27FC236}">
                <a16:creationId xmlns:a16="http://schemas.microsoft.com/office/drawing/2014/main" id="{EEA278C9-C854-B80B-3373-286E0CDD1983}"/>
              </a:ext>
            </a:extLst>
          </p:cNvPr>
          <p:cNvSpPr>
            <a:spLocks noGrp="1"/>
          </p:cNvSpPr>
          <p:nvPr>
            <p:ph type="pic" sz="quarter" idx="22" hasCustomPrompt="1"/>
          </p:nvPr>
        </p:nvSpPr>
        <p:spPr>
          <a:xfrm>
            <a:off x="9743478"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7" name="Text Placeholder 25">
            <a:extLst>
              <a:ext uri="{FF2B5EF4-FFF2-40B4-BE49-F238E27FC236}">
                <a16:creationId xmlns:a16="http://schemas.microsoft.com/office/drawing/2014/main" id="{056D5448-9BA6-2196-FE29-B600E0BDF2AC}"/>
              </a:ext>
            </a:extLst>
          </p:cNvPr>
          <p:cNvSpPr>
            <a:spLocks noGrp="1"/>
          </p:cNvSpPr>
          <p:nvPr>
            <p:ph type="body" sz="quarter" idx="13" hasCustomPrompt="1"/>
          </p:nvPr>
        </p:nvSpPr>
        <p:spPr>
          <a:xfrm>
            <a:off x="460544"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29" name="Text Placeholder 25">
            <a:extLst>
              <a:ext uri="{FF2B5EF4-FFF2-40B4-BE49-F238E27FC236}">
                <a16:creationId xmlns:a16="http://schemas.microsoft.com/office/drawing/2014/main" id="{D3C6F71A-6815-4936-B2D7-8E452C7C1097}"/>
              </a:ext>
            </a:extLst>
          </p:cNvPr>
          <p:cNvSpPr>
            <a:spLocks noGrp="1"/>
          </p:cNvSpPr>
          <p:nvPr>
            <p:ph type="body" sz="quarter" idx="23" hasCustomPrompt="1"/>
          </p:nvPr>
        </p:nvSpPr>
        <p:spPr>
          <a:xfrm>
            <a:off x="4387746"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0" name="Text Placeholder 25">
            <a:extLst>
              <a:ext uri="{FF2B5EF4-FFF2-40B4-BE49-F238E27FC236}">
                <a16:creationId xmlns:a16="http://schemas.microsoft.com/office/drawing/2014/main" id="{0850D75E-BE2C-4554-2ABD-3E09A4F92E29}"/>
              </a:ext>
            </a:extLst>
          </p:cNvPr>
          <p:cNvSpPr>
            <a:spLocks noGrp="1"/>
          </p:cNvSpPr>
          <p:nvPr>
            <p:ph type="body" sz="quarter" idx="24" hasCustomPrompt="1"/>
          </p:nvPr>
        </p:nvSpPr>
        <p:spPr>
          <a:xfrm>
            <a:off x="8314948"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3"/>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Tree>
    <p:extLst>
      <p:ext uri="{BB962C8B-B14F-4D97-AF65-F5344CB8AC3E}">
        <p14:creationId xmlns:p14="http://schemas.microsoft.com/office/powerpoint/2010/main" val="1327425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91BCF-06AC-09AA-EC89-5E846AFF7B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3F7CBA-3532-7057-E13B-82A4895A56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F3571B-7561-F619-80F4-53E53E4DD6FE}"/>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447E037D-9813-25C8-39CD-E678297BBF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A7958-5DDD-9585-FAEE-DDB13F6C9594}"/>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17551925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userDrawn="1">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userDrawn="1">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userDrawn="1">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userDrawn="1">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userDrawn="1">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15" name="Rectangle 14">
            <a:extLst>
              <a:ext uri="{FF2B5EF4-FFF2-40B4-BE49-F238E27FC236}">
                <a16:creationId xmlns:a16="http://schemas.microsoft.com/office/drawing/2014/main" id="{2694F823-6FFB-4A39-7A51-ADB5C9B08768}"/>
              </a:ext>
            </a:extLst>
          </p:cNvPr>
          <p:cNvSpPr/>
          <p:nvPr userDrawn="1"/>
        </p:nvSpPr>
        <p:spPr>
          <a:xfrm>
            <a:off x="0" y="2185416"/>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8" name="Oval 17">
            <a:extLst>
              <a:ext uri="{FF2B5EF4-FFF2-40B4-BE49-F238E27FC236}">
                <a16:creationId xmlns:a16="http://schemas.microsoft.com/office/drawing/2014/main" id="{2F84731A-14E2-7D81-6172-C3CB2186FEE1}"/>
              </a:ext>
            </a:extLst>
          </p:cNvPr>
          <p:cNvSpPr/>
          <p:nvPr userDrawn="1"/>
        </p:nvSpPr>
        <p:spPr>
          <a:xfrm>
            <a:off x="4134128"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9" name="Oval 18">
            <a:extLst>
              <a:ext uri="{FF2B5EF4-FFF2-40B4-BE49-F238E27FC236}">
                <a16:creationId xmlns:a16="http://schemas.microsoft.com/office/drawing/2014/main" id="{98F09955-E9A0-B745-C5EC-316E30AE0BF3}"/>
              </a:ext>
            </a:extLst>
          </p:cNvPr>
          <p:cNvSpPr/>
          <p:nvPr userDrawn="1"/>
        </p:nvSpPr>
        <p:spPr>
          <a:xfrm>
            <a:off x="1252106"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20" name="Oval 19">
            <a:extLst>
              <a:ext uri="{FF2B5EF4-FFF2-40B4-BE49-F238E27FC236}">
                <a16:creationId xmlns:a16="http://schemas.microsoft.com/office/drawing/2014/main" id="{3A86340C-0AF6-4057-C7D6-F3ECC8A4CDE7}"/>
              </a:ext>
            </a:extLst>
          </p:cNvPr>
          <p:cNvSpPr/>
          <p:nvPr userDrawn="1"/>
        </p:nvSpPr>
        <p:spPr>
          <a:xfrm>
            <a:off x="9898172"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21" name="Oval 20">
            <a:extLst>
              <a:ext uri="{FF2B5EF4-FFF2-40B4-BE49-F238E27FC236}">
                <a16:creationId xmlns:a16="http://schemas.microsoft.com/office/drawing/2014/main" id="{3B710610-988D-A69D-2796-9136C6524171}"/>
              </a:ext>
            </a:extLst>
          </p:cNvPr>
          <p:cNvSpPr/>
          <p:nvPr userDrawn="1"/>
        </p:nvSpPr>
        <p:spPr>
          <a:xfrm>
            <a:off x="7016150"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cxnSp>
        <p:nvCxnSpPr>
          <p:cNvPr id="29" name="Straight Connector 28">
            <a:extLst>
              <a:ext uri="{FF2B5EF4-FFF2-40B4-BE49-F238E27FC236}">
                <a16:creationId xmlns:a16="http://schemas.microsoft.com/office/drawing/2014/main" id="{C0103E9B-B8F6-D995-9825-9F06C7386B7B}"/>
              </a:ext>
            </a:extLst>
          </p:cNvPr>
          <p:cNvCxnSpPr>
            <a:cxnSpLocks/>
          </p:cNvCxnSpPr>
          <p:nvPr userDrawn="1"/>
        </p:nvCxnSpPr>
        <p:spPr>
          <a:xfrm>
            <a:off x="3211877"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Picture Placeholder 21">
            <a:extLst>
              <a:ext uri="{FF2B5EF4-FFF2-40B4-BE49-F238E27FC236}">
                <a16:creationId xmlns:a16="http://schemas.microsoft.com/office/drawing/2014/main" id="{821D89E8-C81D-9624-15AA-1EEDAA62418E}"/>
              </a:ext>
            </a:extLst>
          </p:cNvPr>
          <p:cNvSpPr>
            <a:spLocks noGrp="1"/>
          </p:cNvSpPr>
          <p:nvPr>
            <p:ph type="pic" sz="quarter" idx="20" hasCustomPrompt="1"/>
          </p:nvPr>
        </p:nvSpPr>
        <p:spPr>
          <a:xfrm>
            <a:off x="1408285"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1" name="Picture Placeholder 21">
            <a:extLst>
              <a:ext uri="{FF2B5EF4-FFF2-40B4-BE49-F238E27FC236}">
                <a16:creationId xmlns:a16="http://schemas.microsoft.com/office/drawing/2014/main" id="{27BEC8C7-6021-A18B-128F-D3FE43196D3D}"/>
              </a:ext>
            </a:extLst>
          </p:cNvPr>
          <p:cNvSpPr>
            <a:spLocks noGrp="1"/>
          </p:cNvSpPr>
          <p:nvPr>
            <p:ph type="pic" sz="quarter" idx="21" hasCustomPrompt="1"/>
          </p:nvPr>
        </p:nvSpPr>
        <p:spPr>
          <a:xfrm>
            <a:off x="4290307"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2" name="Picture Placeholder 21">
            <a:extLst>
              <a:ext uri="{FF2B5EF4-FFF2-40B4-BE49-F238E27FC236}">
                <a16:creationId xmlns:a16="http://schemas.microsoft.com/office/drawing/2014/main" id="{7376D5E1-C784-0AF0-2A12-DEAFAA539ABE}"/>
              </a:ext>
            </a:extLst>
          </p:cNvPr>
          <p:cNvSpPr>
            <a:spLocks noGrp="1"/>
          </p:cNvSpPr>
          <p:nvPr>
            <p:ph type="pic" sz="quarter" idx="22" hasCustomPrompt="1"/>
          </p:nvPr>
        </p:nvSpPr>
        <p:spPr>
          <a:xfrm>
            <a:off x="7172329" y="1806238"/>
            <a:ext cx="729364" cy="727336"/>
          </a:xfrm>
        </p:spPr>
        <p:txBody>
          <a:bodyPr anchor="ctr">
            <a:normAutofit/>
          </a:bodyPr>
          <a:lstStyle>
            <a:lvl1pPr marL="0" indent="0" algn="ctr">
              <a:buNone/>
              <a:defRPr sz="1050" b="0" i="0">
                <a:latin typeface="Bernina Sans Offc Light" pitchFamily="2" charset="0"/>
              </a:defRPr>
            </a:lvl1pPr>
          </a:lstStyle>
          <a:p>
            <a:r>
              <a:rPr lang="en-CA"/>
              <a:t>Insert Icon Here</a:t>
            </a:r>
          </a:p>
        </p:txBody>
      </p:sp>
      <p:sp>
        <p:nvSpPr>
          <p:cNvPr id="33" name="Text Placeholder 25">
            <a:extLst>
              <a:ext uri="{FF2B5EF4-FFF2-40B4-BE49-F238E27FC236}">
                <a16:creationId xmlns:a16="http://schemas.microsoft.com/office/drawing/2014/main" id="{0AB5EA3D-7861-6D80-67FA-EBC78A1C5348}"/>
              </a:ext>
            </a:extLst>
          </p:cNvPr>
          <p:cNvSpPr>
            <a:spLocks noGrp="1"/>
          </p:cNvSpPr>
          <p:nvPr>
            <p:ph type="body" sz="quarter" idx="13" hasCustomPrompt="1"/>
          </p:nvPr>
        </p:nvSpPr>
        <p:spPr>
          <a:xfrm>
            <a:off x="442913"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4" name="Text Placeholder 25">
            <a:extLst>
              <a:ext uri="{FF2B5EF4-FFF2-40B4-BE49-F238E27FC236}">
                <a16:creationId xmlns:a16="http://schemas.microsoft.com/office/drawing/2014/main" id="{26C14FE0-BD67-037F-1C5A-B154F30DC581}"/>
              </a:ext>
            </a:extLst>
          </p:cNvPr>
          <p:cNvSpPr>
            <a:spLocks noGrp="1"/>
          </p:cNvSpPr>
          <p:nvPr>
            <p:ph type="body" sz="quarter" idx="23" hasCustomPrompt="1"/>
          </p:nvPr>
        </p:nvSpPr>
        <p:spPr>
          <a:xfrm>
            <a:off x="3324935"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5" name="Text Placeholder 25">
            <a:extLst>
              <a:ext uri="{FF2B5EF4-FFF2-40B4-BE49-F238E27FC236}">
                <a16:creationId xmlns:a16="http://schemas.microsoft.com/office/drawing/2014/main" id="{AB9CE5DE-BEB0-944F-2DB8-12F0AD6F9E0C}"/>
              </a:ext>
            </a:extLst>
          </p:cNvPr>
          <p:cNvSpPr>
            <a:spLocks noGrp="1"/>
          </p:cNvSpPr>
          <p:nvPr>
            <p:ph type="body" sz="quarter" idx="24" hasCustomPrompt="1"/>
          </p:nvPr>
        </p:nvSpPr>
        <p:spPr>
          <a:xfrm>
            <a:off x="6206957"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3"/>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7" name="Picture Placeholder 21">
            <a:extLst>
              <a:ext uri="{FF2B5EF4-FFF2-40B4-BE49-F238E27FC236}">
                <a16:creationId xmlns:a16="http://schemas.microsoft.com/office/drawing/2014/main" id="{3FE073E0-818C-19E5-5D00-65B8F1DA74A3}"/>
              </a:ext>
            </a:extLst>
          </p:cNvPr>
          <p:cNvSpPr>
            <a:spLocks noGrp="1"/>
          </p:cNvSpPr>
          <p:nvPr>
            <p:ph type="pic" sz="quarter" idx="25" hasCustomPrompt="1"/>
          </p:nvPr>
        </p:nvSpPr>
        <p:spPr>
          <a:xfrm>
            <a:off x="10054351"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9" name="Text Placeholder 25">
            <a:extLst>
              <a:ext uri="{FF2B5EF4-FFF2-40B4-BE49-F238E27FC236}">
                <a16:creationId xmlns:a16="http://schemas.microsoft.com/office/drawing/2014/main" id="{9953742C-96C8-C6DF-7EC7-4981B6CF1012}"/>
              </a:ext>
            </a:extLst>
          </p:cNvPr>
          <p:cNvSpPr>
            <a:spLocks noGrp="1"/>
          </p:cNvSpPr>
          <p:nvPr>
            <p:ph type="body" sz="quarter" idx="26" hasCustomPrompt="1"/>
          </p:nvPr>
        </p:nvSpPr>
        <p:spPr>
          <a:xfrm>
            <a:off x="9088979"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4"/>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cxnSp>
        <p:nvCxnSpPr>
          <p:cNvPr id="42" name="Straight Connector 41">
            <a:extLst>
              <a:ext uri="{FF2B5EF4-FFF2-40B4-BE49-F238E27FC236}">
                <a16:creationId xmlns:a16="http://schemas.microsoft.com/office/drawing/2014/main" id="{EF4C639A-EBF0-2D1E-81E1-58030203AB09}"/>
              </a:ext>
            </a:extLst>
          </p:cNvPr>
          <p:cNvCxnSpPr>
            <a:cxnSpLocks/>
          </p:cNvCxnSpPr>
          <p:nvPr userDrawn="1"/>
        </p:nvCxnSpPr>
        <p:spPr>
          <a:xfrm>
            <a:off x="6093974"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C34DBA-E353-6962-5402-EB2FFED0D6E5}"/>
              </a:ext>
            </a:extLst>
          </p:cNvPr>
          <p:cNvCxnSpPr>
            <a:cxnSpLocks/>
          </p:cNvCxnSpPr>
          <p:nvPr userDrawn="1"/>
        </p:nvCxnSpPr>
        <p:spPr>
          <a:xfrm>
            <a:off x="8976070"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16741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or Quo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7C9D5-4E93-3FFC-49B4-8D5A0292745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14" name="Group 13">
            <a:extLst>
              <a:ext uri="{FF2B5EF4-FFF2-40B4-BE49-F238E27FC236}">
                <a16:creationId xmlns:a16="http://schemas.microsoft.com/office/drawing/2014/main" id="{F8828C9E-5331-EBC4-B249-D285F5E27532}"/>
              </a:ext>
            </a:extLst>
          </p:cNvPr>
          <p:cNvGrpSpPr/>
          <p:nvPr userDrawn="1"/>
        </p:nvGrpSpPr>
        <p:grpSpPr>
          <a:xfrm>
            <a:off x="12328207" y="-10758"/>
            <a:ext cx="1973057" cy="1798918"/>
            <a:chOff x="12328207" y="-10758"/>
            <a:chExt cx="1973057" cy="1798918"/>
          </a:xfrm>
        </p:grpSpPr>
        <p:sp>
          <p:nvSpPr>
            <p:cNvPr id="16" name="Rectangle 14">
              <a:extLst>
                <a:ext uri="{FF2B5EF4-FFF2-40B4-BE49-F238E27FC236}">
                  <a16:creationId xmlns:a16="http://schemas.microsoft.com/office/drawing/2014/main" id="{AE4E4726-E608-3CE4-6029-D7A3F73FEA07}"/>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7" name="Rectangle 16">
              <a:extLst>
                <a:ext uri="{FF2B5EF4-FFF2-40B4-BE49-F238E27FC236}">
                  <a16:creationId xmlns:a16="http://schemas.microsoft.com/office/drawing/2014/main" id="{CF17EBEC-3EC1-A6CA-57EF-AB3B0EE4870C}"/>
                </a:ext>
              </a:extLst>
            </p:cNvPr>
            <p:cNvSpPr/>
            <p:nvPr userDrawn="1"/>
          </p:nvSpPr>
          <p:spPr>
            <a:xfrm>
              <a:off x="12423920" y="252710"/>
              <a:ext cx="1877344" cy="15354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Bef>
                  <a:spcPts val="300"/>
                </a:spcBef>
                <a:spcAft>
                  <a:spcPts val="2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Bef>
                  <a:spcPts val="800"/>
                </a:spcBef>
                <a:spcAft>
                  <a:spcPts val="200"/>
                </a:spcAft>
              </a:pPr>
              <a:r>
                <a:rPr lang="en-US" sz="900" b="0" i="0" kern="1200">
                  <a:solidFill>
                    <a:srgbClr val="464B54"/>
                  </a:solidFill>
                  <a:latin typeface="Bernina Sans Offc Light" pitchFamily="2" charset="0"/>
                  <a:ea typeface="Raleway" charset="0"/>
                  <a:cs typeface="Raleway" charset="0"/>
                </a:rPr>
                <a:t>This slide can be used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for a large statement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or quote. </a:t>
              </a:r>
            </a:p>
            <a:p>
              <a:pPr algn="l">
                <a:lnSpc>
                  <a:spcPct val="100000"/>
                </a:lnSpc>
                <a:spcBef>
                  <a:spcPts val="300"/>
                </a:spcBef>
                <a:spcAft>
                  <a:spcPts val="200"/>
                </a:spcAft>
              </a:pPr>
              <a:r>
                <a:rPr lang="en-US" sz="900" b="0" i="0" kern="1200">
                  <a:solidFill>
                    <a:srgbClr val="464B54"/>
                  </a:solidFill>
                  <a:latin typeface="Bernina Sans Offc Light" pitchFamily="2" charset="0"/>
                  <a:ea typeface="Raleway" charset="0"/>
                  <a:cs typeface="Raleway" charset="0"/>
                </a:rPr>
                <a:t>You can delete the two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large quotation marks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if not needed. </a:t>
              </a:r>
            </a:p>
            <a:p>
              <a:pPr algn="l">
                <a:lnSpc>
                  <a:spcPct val="100000"/>
                </a:lnSpc>
                <a:spcAft>
                  <a:spcPts val="300"/>
                </a:spcAft>
              </a:pPr>
              <a:endParaRPr lang="en-US" sz="1100" b="0" i="0" kern="1200" baseline="0">
                <a:solidFill>
                  <a:schemeClr val="tx2"/>
                </a:solidFill>
                <a:latin typeface="Bernina Sans Offc Light" pitchFamily="2" charset="0"/>
                <a:ea typeface="Raleway" charset="0"/>
                <a:cs typeface="Raleway" charset="0"/>
              </a:endParaRPr>
            </a:p>
          </p:txBody>
        </p:sp>
      </p:grpSp>
      <p:sp>
        <p:nvSpPr>
          <p:cNvPr id="3" name="Text Placeholder 9">
            <a:extLst>
              <a:ext uri="{FF2B5EF4-FFF2-40B4-BE49-F238E27FC236}">
                <a16:creationId xmlns:a16="http://schemas.microsoft.com/office/drawing/2014/main" id="{557C133A-EF75-1694-A270-BF1210B704BA}"/>
              </a:ext>
            </a:extLst>
          </p:cNvPr>
          <p:cNvSpPr>
            <a:spLocks noGrp="1"/>
          </p:cNvSpPr>
          <p:nvPr>
            <p:ph type="body" sz="quarter" idx="15"/>
          </p:nvPr>
        </p:nvSpPr>
        <p:spPr>
          <a:xfrm>
            <a:off x="457813" y="777141"/>
            <a:ext cx="1751855" cy="1096553"/>
          </a:xfrm>
          <a:blipFill>
            <a:blip r:embed="rId5"/>
            <a:stretch>
              <a:fillRect/>
            </a:stretch>
          </a:blipFill>
        </p:spPr>
        <p:txBody>
          <a:bodyPr/>
          <a:lstStyle>
            <a:lvl1pPr>
              <a:defRPr>
                <a:no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9A85390-0E6E-8A6C-4610-67C407169903}"/>
              </a:ext>
            </a:extLst>
          </p:cNvPr>
          <p:cNvSpPr>
            <a:spLocks noGrp="1"/>
          </p:cNvSpPr>
          <p:nvPr>
            <p:ph type="body" sz="quarter" idx="13" hasCustomPrompt="1"/>
          </p:nvPr>
        </p:nvSpPr>
        <p:spPr>
          <a:xfrm>
            <a:off x="1733797" y="1574800"/>
            <a:ext cx="8724406" cy="3285067"/>
          </a:xfrm>
          <a:custGeom>
            <a:avLst/>
            <a:gdLst>
              <a:gd name="connsiteX0" fmla="*/ 87275 w 8724406"/>
              <a:gd name="connsiteY0" fmla="*/ 0 h 3539135"/>
              <a:gd name="connsiteX1" fmla="*/ 8637131 w 8724406"/>
              <a:gd name="connsiteY1" fmla="*/ 0 h 3539135"/>
              <a:gd name="connsiteX2" fmla="*/ 8724406 w 8724406"/>
              <a:gd name="connsiteY2" fmla="*/ 87275 h 3539135"/>
              <a:gd name="connsiteX3" fmla="*/ 8724406 w 8724406"/>
              <a:gd name="connsiteY3" fmla="*/ 3451860 h 3539135"/>
              <a:gd name="connsiteX4" fmla="*/ 8637131 w 8724406"/>
              <a:gd name="connsiteY4" fmla="*/ 3539135 h 3539135"/>
              <a:gd name="connsiteX5" fmla="*/ 87275 w 8724406"/>
              <a:gd name="connsiteY5" fmla="*/ 3539135 h 3539135"/>
              <a:gd name="connsiteX6" fmla="*/ 0 w 8724406"/>
              <a:gd name="connsiteY6" fmla="*/ 3451860 h 3539135"/>
              <a:gd name="connsiteX7" fmla="*/ 0 w 8724406"/>
              <a:gd name="connsiteY7" fmla="*/ 87275 h 3539135"/>
              <a:gd name="connsiteX8" fmla="*/ 87275 w 8724406"/>
              <a:gd name="connsiteY8" fmla="*/ 0 h 353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406" h="3539135">
                <a:moveTo>
                  <a:pt x="87275" y="0"/>
                </a:moveTo>
                <a:lnTo>
                  <a:pt x="8637131" y="0"/>
                </a:lnTo>
                <a:cubicBezTo>
                  <a:pt x="8685332" y="0"/>
                  <a:pt x="8724406" y="39074"/>
                  <a:pt x="8724406" y="87275"/>
                </a:cubicBezTo>
                <a:lnTo>
                  <a:pt x="8724406" y="3451860"/>
                </a:lnTo>
                <a:cubicBezTo>
                  <a:pt x="8724406" y="3500061"/>
                  <a:pt x="8685332" y="3539135"/>
                  <a:pt x="8637131" y="3539135"/>
                </a:cubicBezTo>
                <a:lnTo>
                  <a:pt x="87275" y="3539135"/>
                </a:lnTo>
                <a:cubicBezTo>
                  <a:pt x="39074" y="3539135"/>
                  <a:pt x="0" y="3500061"/>
                  <a:pt x="0" y="3451860"/>
                </a:cubicBezTo>
                <a:lnTo>
                  <a:pt x="0" y="87275"/>
                </a:lnTo>
                <a:cubicBezTo>
                  <a:pt x="0" y="39074"/>
                  <a:pt x="39074" y="0"/>
                  <a:pt x="87275" y="0"/>
                </a:cubicBezTo>
                <a:close/>
              </a:path>
            </a:pathLst>
          </a:custGeom>
          <a:solidFill>
            <a:schemeClr val="bg1">
              <a:lumMod val="95000"/>
            </a:schemeClr>
          </a:solidFill>
        </p:spPr>
        <p:txBody>
          <a:bodyPr wrap="square" anchor="ctr">
            <a:noAutofit/>
          </a:bodyPr>
          <a:lstStyle>
            <a:lvl1pPr marL="0" indent="0" algn="ctr">
              <a:lnSpc>
                <a:spcPct val="100000"/>
              </a:lnSpc>
              <a:buNone/>
              <a:defRPr sz="3200" b="0" i="0">
                <a:latin typeface="Bernina Sans Offc" panose="02000000000000000000" pitchFamily="2" charset="77"/>
              </a:defRPr>
            </a:lvl1pPr>
            <a:lvl2pPr marL="222250" indent="0" algn="ctr">
              <a:lnSpc>
                <a:spcPct val="100000"/>
              </a:lnSpc>
              <a:spcBef>
                <a:spcPts val="1000"/>
              </a:spcBef>
              <a:buNone/>
              <a:defRPr b="0"/>
            </a:lvl2pPr>
          </a:lstStyle>
          <a:p>
            <a:pPr lvl="0"/>
            <a:r>
              <a:rPr lang="en-US"/>
              <a:t>Add Large Statement or Quote</a:t>
            </a:r>
          </a:p>
          <a:p>
            <a:pPr lvl="1"/>
            <a:r>
              <a:rPr lang="en-US"/>
              <a:t>Optional Secondary Statement</a:t>
            </a:r>
          </a:p>
        </p:txBody>
      </p:sp>
      <p:sp>
        <p:nvSpPr>
          <p:cNvPr id="10" name="Text Placeholder 9">
            <a:extLst>
              <a:ext uri="{FF2B5EF4-FFF2-40B4-BE49-F238E27FC236}">
                <a16:creationId xmlns:a16="http://schemas.microsoft.com/office/drawing/2014/main" id="{D8F1D008-1972-A3B2-8473-591025E9344D}"/>
              </a:ext>
            </a:extLst>
          </p:cNvPr>
          <p:cNvSpPr>
            <a:spLocks noGrp="1"/>
          </p:cNvSpPr>
          <p:nvPr>
            <p:ph type="body" sz="quarter" idx="16"/>
          </p:nvPr>
        </p:nvSpPr>
        <p:spPr>
          <a:xfrm>
            <a:off x="9969154" y="4311590"/>
            <a:ext cx="1751855" cy="1096553"/>
          </a:xfrm>
          <a:blipFill>
            <a:blip r:embed="rId6"/>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5985746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C7F8C-F9E8-E845-2326-6CB8527B12A5}"/>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9" name="Title 8">
            <a:extLst>
              <a:ext uri="{FF2B5EF4-FFF2-40B4-BE49-F238E27FC236}">
                <a16:creationId xmlns:a16="http://schemas.microsoft.com/office/drawing/2014/main" id="{98A12733-F542-61BB-8E15-30107C731552}"/>
              </a:ext>
            </a:extLst>
          </p:cNvPr>
          <p:cNvSpPr>
            <a:spLocks noGrp="1"/>
          </p:cNvSpPr>
          <p:nvPr>
            <p:ph type="title"/>
          </p:nvPr>
        </p:nvSpPr>
        <p:spPr/>
        <p:txBody>
          <a:bodyPr>
            <a:noAutofit/>
          </a:bodyPr>
          <a:lstStyle>
            <a:lvl1pPr>
              <a:defRPr sz="2400" b="0" i="0">
                <a:latin typeface="Bernina Sans Offc" panose="02000000000000000000" pitchFamily="2" charset="77"/>
              </a:defRPr>
            </a:lvl1pPr>
          </a:lstStyle>
          <a:p>
            <a:r>
              <a:rPr lang="en-US"/>
              <a:t>Click to edit Master title style</a:t>
            </a:r>
            <a:endParaRPr lang="en-CA"/>
          </a:p>
        </p:txBody>
      </p:sp>
      <p:sp>
        <p:nvSpPr>
          <p:cNvPr id="10" name="Text Placeholder 38">
            <a:extLst>
              <a:ext uri="{FF2B5EF4-FFF2-40B4-BE49-F238E27FC236}">
                <a16:creationId xmlns:a16="http://schemas.microsoft.com/office/drawing/2014/main" id="{560646C9-7647-EDF8-B8FF-182198929BC3}"/>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3" name="Rectangle 2">
            <a:extLst>
              <a:ext uri="{FF2B5EF4-FFF2-40B4-BE49-F238E27FC236}">
                <a16:creationId xmlns:a16="http://schemas.microsoft.com/office/drawing/2014/main" id="{5905537C-7F7F-010C-98F6-BA2A0DCCFA82}"/>
              </a:ext>
            </a:extLst>
          </p:cNvPr>
          <p:cNvSpPr/>
          <p:nvPr userDrawn="1"/>
        </p:nvSpPr>
        <p:spPr>
          <a:xfrm>
            <a:off x="0" y="1882019"/>
            <a:ext cx="12192000" cy="2584103"/>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8" name="Round Same Side Corner Rectangle 7">
            <a:extLst>
              <a:ext uri="{FF2B5EF4-FFF2-40B4-BE49-F238E27FC236}">
                <a16:creationId xmlns:a16="http://schemas.microsoft.com/office/drawing/2014/main" id="{449E4EA2-2E44-EF94-DA86-7F97D13F3BD5}"/>
              </a:ext>
            </a:extLst>
          </p:cNvPr>
          <p:cNvSpPr/>
          <p:nvPr userDrawn="1"/>
        </p:nvSpPr>
        <p:spPr>
          <a:xfrm rot="16200000">
            <a:off x="6871880" y="556801"/>
            <a:ext cx="4355269" cy="6284977"/>
          </a:xfrm>
          <a:prstGeom prst="round2SameRect">
            <a:avLst>
              <a:gd name="adj1" fmla="val 2215"/>
              <a:gd name="adj2" fmla="val 0"/>
            </a:avLst>
          </a:prstGeom>
          <a:solidFill>
            <a:schemeClr val="bg1"/>
          </a:solidFill>
          <a:ln>
            <a:noFill/>
          </a:ln>
          <a:effectLst>
            <a:outerShdw blurRad="2540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3BE28"/>
              </a:solidFill>
              <a:latin typeface="Segoe UI" panose="020B0502040204020203" pitchFamily="34" charset="0"/>
              <a:cs typeface="Segoe UI" panose="020B0502040204020203" pitchFamily="34" charset="0"/>
            </a:endParaRPr>
          </a:p>
        </p:txBody>
      </p:sp>
      <p:sp>
        <p:nvSpPr>
          <p:cNvPr id="11" name="Text Placeholder 22">
            <a:extLst>
              <a:ext uri="{FF2B5EF4-FFF2-40B4-BE49-F238E27FC236}">
                <a16:creationId xmlns:a16="http://schemas.microsoft.com/office/drawing/2014/main" id="{5BDC8CF6-A63A-E3D6-D403-EF5FE73038FD}"/>
              </a:ext>
            </a:extLst>
          </p:cNvPr>
          <p:cNvSpPr>
            <a:spLocks noGrp="1"/>
          </p:cNvSpPr>
          <p:nvPr>
            <p:ph type="body" sz="quarter" idx="21" hasCustomPrompt="1"/>
          </p:nvPr>
        </p:nvSpPr>
        <p:spPr>
          <a:xfrm>
            <a:off x="6400801" y="1805968"/>
            <a:ext cx="5348287" cy="3786642"/>
          </a:xfrm>
        </p:spPr>
        <p:txBody>
          <a:bodyPr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lang="en-US" sz="3200" b="0" i="0" kern="1200" dirty="0" smtClean="0">
                <a:gradFill flip="none" rotWithShape="1">
                  <a:gsLst>
                    <a:gs pos="100000">
                      <a:srgbClr val="1696FF"/>
                    </a:gs>
                    <a:gs pos="0">
                      <a:srgbClr val="7049FE"/>
                    </a:gs>
                  </a:gsLst>
                  <a:lin ang="10800000" scaled="1"/>
                  <a:tileRect/>
                </a:gradFill>
                <a:latin typeface="Bernina Sans Offc" panose="02000000000000000000" pitchFamily="2" charset="77"/>
                <a:ea typeface="Aktiv Grotesk" panose="020B0504020202020204" pitchFamily="34" charset="0"/>
                <a:cs typeface="Aktiv Grotesk" panose="020B0504020202020204" pitchFamily="34" charset="0"/>
              </a:defRPr>
            </a:lvl1pPr>
            <a:lvl2pPr marL="11113" indent="0">
              <a:spcBef>
                <a:spcPts val="1200"/>
              </a:spcBef>
              <a:buNone/>
              <a:tabLst/>
              <a:defRPr b="0"/>
            </a:lvl2pPr>
            <a:lvl3pPr marL="406400" indent="0">
              <a:buNone/>
              <a:defRPr/>
            </a:lvl3pPr>
            <a:lvl4pPr marL="577850" indent="0">
              <a:buNone/>
              <a:defRPr/>
            </a:lvl4pPr>
            <a:lvl5pPr marL="720725" indent="0">
              <a:buNone/>
              <a:defRPr/>
            </a:lvl5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Text</a:t>
            </a:r>
          </a:p>
        </p:txBody>
      </p:sp>
      <p:sp>
        <p:nvSpPr>
          <p:cNvPr id="14" name="Content Placeholder 2">
            <a:extLst>
              <a:ext uri="{FF2B5EF4-FFF2-40B4-BE49-F238E27FC236}">
                <a16:creationId xmlns:a16="http://schemas.microsoft.com/office/drawing/2014/main" id="{0542C83B-AFE7-169F-EE7A-A37FB9969B68}"/>
              </a:ext>
            </a:extLst>
          </p:cNvPr>
          <p:cNvSpPr>
            <a:spLocks noGrp="1"/>
          </p:cNvSpPr>
          <p:nvPr>
            <p:ph idx="1"/>
          </p:nvPr>
        </p:nvSpPr>
        <p:spPr>
          <a:xfrm>
            <a:off x="442912" y="2135110"/>
            <a:ext cx="5021200" cy="345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51006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F3B075-F2E5-C380-2F92-29964A7B44FC}"/>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p:nvPr>
        </p:nvSpPr>
        <p:spPr>
          <a:xfrm>
            <a:off x="442914" y="447040"/>
            <a:ext cx="5234432" cy="821373"/>
          </a:xfrm>
        </p:spPr>
        <p:txBody>
          <a:bodyPr>
            <a:normAutofit/>
          </a:bodyPr>
          <a:lstStyle>
            <a:lvl1pPr>
              <a:defRPr sz="2400" b="0"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4" y="1412875"/>
            <a:ext cx="5234432"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8" name="Group 7">
            <a:extLst>
              <a:ext uri="{FF2B5EF4-FFF2-40B4-BE49-F238E27FC236}">
                <a16:creationId xmlns:a16="http://schemas.microsoft.com/office/drawing/2014/main" id="{35E4FD8A-E1DF-1264-45F0-82DC3DFFE822}"/>
              </a:ext>
            </a:extLst>
          </p:cNvPr>
          <p:cNvGrpSpPr/>
          <p:nvPr userDrawn="1"/>
        </p:nvGrpSpPr>
        <p:grpSpPr>
          <a:xfrm>
            <a:off x="12328207" y="-10758"/>
            <a:ext cx="1973057" cy="2302544"/>
            <a:chOff x="12328207" y="-10758"/>
            <a:chExt cx="1973057" cy="2302544"/>
          </a:xfrm>
        </p:grpSpPr>
        <p:sp>
          <p:nvSpPr>
            <p:cNvPr id="9" name="Rectangle 14">
              <a:extLst>
                <a:ext uri="{FF2B5EF4-FFF2-40B4-BE49-F238E27FC236}">
                  <a16:creationId xmlns:a16="http://schemas.microsoft.com/office/drawing/2014/main" id="{07275481-8A9A-1E0F-EF4F-82FC972DFBC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E4DD1676-EB91-C2B9-CEAC-690AEE0945C1}"/>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2"/>
                  </a:solidFill>
                  <a:latin typeface="Bernina Sans Offc Light" pitchFamily="2" charset="0"/>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Drag the image from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your source folder onto the slide or click the placeholder to select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To reposition your photo, click “Picture Format” and then “Crop”</a:t>
              </a:r>
            </a:p>
          </p:txBody>
        </p:sp>
      </p:grpSp>
      <p:sp>
        <p:nvSpPr>
          <p:cNvPr id="13" name="Text Placeholder 12">
            <a:extLst>
              <a:ext uri="{FF2B5EF4-FFF2-40B4-BE49-F238E27FC236}">
                <a16:creationId xmlns:a16="http://schemas.microsoft.com/office/drawing/2014/main" id="{0D6ABE2D-2949-42B9-91AF-940D5F229A17}"/>
              </a:ext>
            </a:extLst>
          </p:cNvPr>
          <p:cNvSpPr>
            <a:spLocks noGrp="1"/>
          </p:cNvSpPr>
          <p:nvPr>
            <p:ph type="body" sz="quarter" idx="18"/>
          </p:nvPr>
        </p:nvSpPr>
        <p:spPr>
          <a:xfrm>
            <a:off x="6098257" y="671074"/>
            <a:ext cx="5650829" cy="5195268"/>
          </a:xfrm>
          <a:custGeom>
            <a:avLst/>
            <a:gdLst>
              <a:gd name="connsiteX0" fmla="*/ 103181 w 5650829"/>
              <a:gd name="connsiteY0" fmla="*/ 0 h 5195268"/>
              <a:gd name="connsiteX1" fmla="*/ 5547648 w 5650829"/>
              <a:gd name="connsiteY1" fmla="*/ 0 h 5195268"/>
              <a:gd name="connsiteX2" fmla="*/ 5650829 w 5650829"/>
              <a:gd name="connsiteY2" fmla="*/ 105308 h 5195268"/>
              <a:gd name="connsiteX3" fmla="*/ 5650829 w 5650829"/>
              <a:gd name="connsiteY3" fmla="*/ 5089960 h 5195268"/>
              <a:gd name="connsiteX4" fmla="*/ 5547648 w 5650829"/>
              <a:gd name="connsiteY4" fmla="*/ 5195268 h 5195268"/>
              <a:gd name="connsiteX5" fmla="*/ 103181 w 5650829"/>
              <a:gd name="connsiteY5" fmla="*/ 5195268 h 5195268"/>
              <a:gd name="connsiteX6" fmla="*/ 0 w 5650829"/>
              <a:gd name="connsiteY6" fmla="*/ 5089960 h 5195268"/>
              <a:gd name="connsiteX7" fmla="*/ 0 w 5650829"/>
              <a:gd name="connsiteY7" fmla="*/ 105308 h 5195268"/>
              <a:gd name="connsiteX8" fmla="*/ 103181 w 5650829"/>
              <a:gd name="connsiteY8" fmla="*/ 0 h 519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0829" h="5195268">
                <a:moveTo>
                  <a:pt x="103181" y="0"/>
                </a:moveTo>
                <a:lnTo>
                  <a:pt x="5547648" y="0"/>
                </a:lnTo>
                <a:cubicBezTo>
                  <a:pt x="5604634" y="0"/>
                  <a:pt x="5650829" y="47148"/>
                  <a:pt x="5650829" y="105308"/>
                </a:cubicBezTo>
                <a:lnTo>
                  <a:pt x="5650829" y="5089960"/>
                </a:lnTo>
                <a:cubicBezTo>
                  <a:pt x="5650829" y="5148121"/>
                  <a:pt x="5604634" y="5195268"/>
                  <a:pt x="5547648" y="5195268"/>
                </a:cubicBezTo>
                <a:lnTo>
                  <a:pt x="103181" y="5195268"/>
                </a:lnTo>
                <a:cubicBezTo>
                  <a:pt x="46195" y="5195268"/>
                  <a:pt x="0" y="5148121"/>
                  <a:pt x="0" y="5089960"/>
                </a:cubicBezTo>
                <a:lnTo>
                  <a:pt x="0" y="105308"/>
                </a:lnTo>
                <a:cubicBezTo>
                  <a:pt x="0" y="47148"/>
                  <a:pt x="46195" y="0"/>
                  <a:pt x="103181" y="0"/>
                </a:cubicBezTo>
                <a:close/>
              </a:path>
            </a:pathLst>
          </a:custGeom>
          <a:ln w="31750">
            <a:solidFill>
              <a:schemeClr val="accent1"/>
            </a:solidFill>
          </a:ln>
        </p:spPr>
        <p:txBody>
          <a:bodyPr vert="horz" wrap="square" lIns="91440" tIns="45720" rIns="91440" bIns="45720" rtlCol="0">
            <a:noAutofit/>
          </a:bodyPr>
          <a:lstStyle>
            <a:lvl1pPr>
              <a:defRPr lang="en-US" sz="100" smtClean="0">
                <a:noFill/>
              </a:defRPr>
            </a:lvl1pPr>
            <a:lvl2pPr>
              <a:defRPr lang="en-US" sz="100" smtClean="0">
                <a:solidFill>
                  <a:schemeClr val="tx1">
                    <a:alpha val="0"/>
                  </a:schemeClr>
                </a:solidFill>
              </a:defRPr>
            </a:lvl2pPr>
            <a:lvl3pPr>
              <a:defRPr lang="en-US" sz="100" smtClean="0">
                <a:solidFill>
                  <a:schemeClr val="tx1">
                    <a:alpha val="0"/>
                  </a:schemeClr>
                </a:solidFill>
              </a:defRPr>
            </a:lvl3pPr>
            <a:lvl4pPr>
              <a:defRPr lang="en-US" sz="100" smtClean="0">
                <a:solidFill>
                  <a:schemeClr val="tx1">
                    <a:alpha val="0"/>
                  </a:schemeClr>
                </a:solidFill>
              </a:defRPr>
            </a:lvl4pPr>
            <a:lvl5pPr>
              <a:defRPr lang="en-CA" sz="100">
                <a:solidFill>
                  <a:schemeClr val="tx1">
                    <a:alpha val="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1" name="Picture Placeholder 15">
            <a:extLst>
              <a:ext uri="{FF2B5EF4-FFF2-40B4-BE49-F238E27FC236}">
                <a16:creationId xmlns:a16="http://schemas.microsoft.com/office/drawing/2014/main" id="{B61A767C-9629-3017-84C1-62ECCC790BA3}"/>
              </a:ext>
            </a:extLst>
          </p:cNvPr>
          <p:cNvSpPr>
            <a:spLocks noGrp="1"/>
          </p:cNvSpPr>
          <p:nvPr>
            <p:ph type="pic" sz="quarter" idx="13" hasCustomPrompt="1"/>
          </p:nvPr>
        </p:nvSpPr>
        <p:spPr>
          <a:xfrm>
            <a:off x="5894306" y="441325"/>
            <a:ext cx="5650829" cy="5195268"/>
          </a:xfrm>
          <a:custGeom>
            <a:avLst/>
            <a:gdLst>
              <a:gd name="connsiteX0" fmla="*/ 89959 w 5551110"/>
              <a:gd name="connsiteY0" fmla="*/ 0 h 5000500"/>
              <a:gd name="connsiteX1" fmla="*/ 5461151 w 5551110"/>
              <a:gd name="connsiteY1" fmla="*/ 0 h 5000500"/>
              <a:gd name="connsiteX2" fmla="*/ 5551110 w 5551110"/>
              <a:gd name="connsiteY2" fmla="*/ 89959 h 5000500"/>
              <a:gd name="connsiteX3" fmla="*/ 5551110 w 5551110"/>
              <a:gd name="connsiteY3" fmla="*/ 4910541 h 5000500"/>
              <a:gd name="connsiteX4" fmla="*/ 5461151 w 5551110"/>
              <a:gd name="connsiteY4" fmla="*/ 5000500 h 5000500"/>
              <a:gd name="connsiteX5" fmla="*/ 89959 w 5551110"/>
              <a:gd name="connsiteY5" fmla="*/ 5000500 h 5000500"/>
              <a:gd name="connsiteX6" fmla="*/ 0 w 5551110"/>
              <a:gd name="connsiteY6" fmla="*/ 4910541 h 5000500"/>
              <a:gd name="connsiteX7" fmla="*/ 0 w 5551110"/>
              <a:gd name="connsiteY7" fmla="*/ 89959 h 5000500"/>
              <a:gd name="connsiteX8" fmla="*/ 89959 w 5551110"/>
              <a:gd name="connsiteY8" fmla="*/ 0 h 500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1110" h="5000500">
                <a:moveTo>
                  <a:pt x="89959" y="0"/>
                </a:moveTo>
                <a:lnTo>
                  <a:pt x="5461151" y="0"/>
                </a:lnTo>
                <a:cubicBezTo>
                  <a:pt x="5510834" y="0"/>
                  <a:pt x="5551110" y="40276"/>
                  <a:pt x="5551110" y="89959"/>
                </a:cubicBezTo>
                <a:lnTo>
                  <a:pt x="5551110" y="4910541"/>
                </a:lnTo>
                <a:cubicBezTo>
                  <a:pt x="5551110" y="4960224"/>
                  <a:pt x="5510834" y="5000500"/>
                  <a:pt x="5461151" y="5000500"/>
                </a:cubicBezTo>
                <a:lnTo>
                  <a:pt x="89959" y="5000500"/>
                </a:lnTo>
                <a:cubicBezTo>
                  <a:pt x="40276" y="5000500"/>
                  <a:pt x="0" y="4960224"/>
                  <a:pt x="0" y="4910541"/>
                </a:cubicBezTo>
                <a:lnTo>
                  <a:pt x="0" y="89959"/>
                </a:lnTo>
                <a:cubicBezTo>
                  <a:pt x="0" y="40276"/>
                  <a:pt x="40276" y="0"/>
                  <a:pt x="89959" y="0"/>
                </a:cubicBezTo>
                <a:close/>
              </a:path>
            </a:pathLst>
          </a:custGeom>
          <a:noFill/>
          <a:ln w="38100">
            <a:solidFill>
              <a:schemeClr val="bg2"/>
            </a:solidFill>
          </a:ln>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Light" pitchFamily="2" charset="0"/>
                <a:ea typeface="+mn-ea"/>
                <a:cs typeface="+mn-cs"/>
              </a:defRPr>
            </a:lvl1pPr>
          </a:lstStyle>
          <a:p>
            <a:r>
              <a:rPr lang="en-CA"/>
              <a:t>Drag a photo onto the slide</a:t>
            </a:r>
          </a:p>
        </p:txBody>
      </p:sp>
    </p:spTree>
    <p:extLst>
      <p:ext uri="{BB962C8B-B14F-4D97-AF65-F5344CB8AC3E}">
        <p14:creationId xmlns:p14="http://schemas.microsoft.com/office/powerpoint/2010/main" val="21713893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1/26/2023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4" name="Title 1">
            <a:extLst>
              <a:ext uri="{FF2B5EF4-FFF2-40B4-BE49-F238E27FC236}">
                <a16:creationId xmlns:a16="http://schemas.microsoft.com/office/drawing/2014/main" id="{7ABCA18D-9FF6-DF62-7C30-74DC5BE226CC}"/>
              </a:ext>
            </a:extLst>
          </p:cNvPr>
          <p:cNvSpPr>
            <a:spLocks noGrp="1"/>
          </p:cNvSpPr>
          <p:nvPr>
            <p:ph type="title"/>
          </p:nvPr>
        </p:nvSpPr>
        <p:spPr>
          <a:xfrm>
            <a:off x="442914" y="447040"/>
            <a:ext cx="4693626" cy="821373"/>
          </a:xfrm>
        </p:spPr>
        <p:txBody>
          <a:bodyPr>
            <a:normAutofit/>
          </a:bodyPr>
          <a:lstStyle>
            <a:lvl1pPr>
              <a:defRPr sz="2400" b="0" i="0">
                <a:latin typeface="Bernina Sans Offc" panose="02000000000000000000" pitchFamily="2" charset="77"/>
              </a:defRPr>
            </a:lvl1pPr>
          </a:lstStyle>
          <a:p>
            <a:r>
              <a:rPr lang="en-US"/>
              <a:t>Click to edit Master title style</a:t>
            </a:r>
          </a:p>
        </p:txBody>
      </p:sp>
      <p:sp>
        <p:nvSpPr>
          <p:cNvPr id="25" name="Content Placeholder 2">
            <a:extLst>
              <a:ext uri="{FF2B5EF4-FFF2-40B4-BE49-F238E27FC236}">
                <a16:creationId xmlns:a16="http://schemas.microsoft.com/office/drawing/2014/main" id="{EE25B8BC-B654-8B00-B715-D39D41F375A9}"/>
              </a:ext>
            </a:extLst>
          </p:cNvPr>
          <p:cNvSpPr>
            <a:spLocks noGrp="1"/>
          </p:cNvSpPr>
          <p:nvPr>
            <p:ph idx="1"/>
          </p:nvPr>
        </p:nvSpPr>
        <p:spPr>
          <a:xfrm>
            <a:off x="442914" y="1412875"/>
            <a:ext cx="4693626"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4E741E43-E52C-870A-1247-A75AE6A40D3F}"/>
              </a:ext>
            </a:extLst>
          </p:cNvPr>
          <p:cNvSpPr/>
          <p:nvPr userDrawn="1"/>
        </p:nvSpPr>
        <p:spPr>
          <a:xfrm rot="16200000">
            <a:off x="4264285" y="2037821"/>
            <a:ext cx="6356349"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3" name="SmartArt Placeholder 14">
            <a:extLst>
              <a:ext uri="{FF2B5EF4-FFF2-40B4-BE49-F238E27FC236}">
                <a16:creationId xmlns:a16="http://schemas.microsoft.com/office/drawing/2014/main" id="{4A9A10C8-5330-7425-EB60-32F9A9783414}"/>
              </a:ext>
            </a:extLst>
          </p:cNvPr>
          <p:cNvSpPr>
            <a:spLocks noGrp="1"/>
          </p:cNvSpPr>
          <p:nvPr>
            <p:ph type="dgm" sz="quarter" idx="13"/>
          </p:nvPr>
        </p:nvSpPr>
        <p:spPr>
          <a:xfrm>
            <a:off x="5340152" y="819505"/>
            <a:ext cx="6692400" cy="4654800"/>
          </a:xfrm>
          <a:blipFill>
            <a:blip r:embed="rId5"/>
            <a:stretch>
              <a:fillRect/>
            </a:stretch>
          </a:blipFill>
          <a:ln w="0">
            <a:solidFill>
              <a:schemeClr val="bg1">
                <a:alpha val="0"/>
              </a:schemeClr>
            </a:solidFill>
          </a:ln>
        </p:spPr>
        <p:txBody>
          <a:bodyPr>
            <a:normAutofit/>
          </a:bodyPr>
          <a:lstStyle>
            <a:lvl1pPr>
              <a:defRPr sz="700">
                <a:solidFill>
                  <a:schemeClr val="tx1">
                    <a:alpha val="0"/>
                  </a:schemeClr>
                </a:solidFill>
              </a:defRPr>
            </a:lvl1pPr>
          </a:lstStyle>
          <a:p>
            <a:endParaRPr lang="en-CA"/>
          </a:p>
        </p:txBody>
      </p:sp>
      <p:sp>
        <p:nvSpPr>
          <p:cNvPr id="8" name="Picture Placeholder 19">
            <a:extLst>
              <a:ext uri="{FF2B5EF4-FFF2-40B4-BE49-F238E27FC236}">
                <a16:creationId xmlns:a16="http://schemas.microsoft.com/office/drawing/2014/main" id="{F2F23BC9-B2B5-7740-B71E-3467AE6DD6FE}"/>
              </a:ext>
            </a:extLst>
          </p:cNvPr>
          <p:cNvSpPr>
            <a:spLocks noGrp="1"/>
          </p:cNvSpPr>
          <p:nvPr>
            <p:ph type="pic" sz="quarter" idx="14" hasCustomPrompt="1"/>
          </p:nvPr>
        </p:nvSpPr>
        <p:spPr>
          <a:xfrm>
            <a:off x="5416546" y="1318161"/>
            <a:ext cx="6336000" cy="3787238"/>
          </a:xfrm>
          <a:custGeom>
            <a:avLst/>
            <a:gdLst>
              <a:gd name="connsiteX0" fmla="*/ 0 w 6332531"/>
              <a:gd name="connsiteY0" fmla="*/ 0 h 3787238"/>
              <a:gd name="connsiteX1" fmla="*/ 6332531 w 6332531"/>
              <a:gd name="connsiteY1" fmla="*/ 0 h 3787238"/>
              <a:gd name="connsiteX2" fmla="*/ 6332531 w 6332531"/>
              <a:gd name="connsiteY2" fmla="*/ 3705055 h 3787238"/>
              <a:gd name="connsiteX3" fmla="*/ 6250348 w 6332531"/>
              <a:gd name="connsiteY3" fmla="*/ 3787238 h 3787238"/>
              <a:gd name="connsiteX4" fmla="*/ 82183 w 6332531"/>
              <a:gd name="connsiteY4" fmla="*/ 3787238 h 3787238"/>
              <a:gd name="connsiteX5" fmla="*/ 0 w 6332531"/>
              <a:gd name="connsiteY5" fmla="*/ 3705055 h 378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531" h="3787238">
                <a:moveTo>
                  <a:pt x="0" y="0"/>
                </a:moveTo>
                <a:lnTo>
                  <a:pt x="6332531" y="0"/>
                </a:lnTo>
                <a:lnTo>
                  <a:pt x="6332531" y="3705055"/>
                </a:lnTo>
                <a:cubicBezTo>
                  <a:pt x="6332531" y="3750443"/>
                  <a:pt x="6295736" y="3787238"/>
                  <a:pt x="6250348" y="3787238"/>
                </a:cubicBezTo>
                <a:lnTo>
                  <a:pt x="82183" y="3787238"/>
                </a:lnTo>
                <a:cubicBezTo>
                  <a:pt x="36795" y="3787238"/>
                  <a:pt x="0" y="3750443"/>
                  <a:pt x="0" y="3705055"/>
                </a:cubicBezTo>
                <a:close/>
              </a:path>
            </a:pathLst>
          </a:custGeom>
          <a:solidFill>
            <a:schemeClr val="bg1"/>
          </a:solid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Light" pitchFamily="2" charset="0"/>
                <a:ea typeface="+mn-ea"/>
                <a:cs typeface="+mn-cs"/>
              </a:defRPr>
            </a:lvl1pPr>
          </a:lstStyle>
          <a:p>
            <a:r>
              <a:rPr lang="en-CA"/>
              <a:t>Drag a screenshot onto the slide</a:t>
            </a:r>
          </a:p>
        </p:txBody>
      </p:sp>
    </p:spTree>
    <p:extLst>
      <p:ext uri="{BB962C8B-B14F-4D97-AF65-F5344CB8AC3E}">
        <p14:creationId xmlns:p14="http://schemas.microsoft.com/office/powerpoint/2010/main" val="664485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ull Image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706FF-F944-1CB8-1F1C-50B9345883A6}"/>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Picture Placeholder 32">
            <a:extLst>
              <a:ext uri="{FF2B5EF4-FFF2-40B4-BE49-F238E27FC236}">
                <a16:creationId xmlns:a16="http://schemas.microsoft.com/office/drawing/2014/main" id="{0A76F57C-3D22-77E8-78AA-751E1CB7BCFA}"/>
              </a:ext>
            </a:extLst>
          </p:cNvPr>
          <p:cNvSpPr>
            <a:spLocks noGrp="1"/>
          </p:cNvSpPr>
          <p:nvPr>
            <p:ph type="pic" sz="quarter" idx="17" hasCustomPrompt="1"/>
          </p:nvPr>
        </p:nvSpPr>
        <p:spPr>
          <a:xfrm>
            <a:off x="0" y="0"/>
            <a:ext cx="12192000" cy="6357990"/>
          </a:xfrm>
          <a:custGeom>
            <a:avLst/>
            <a:gdLst>
              <a:gd name="connsiteX0" fmla="*/ 0 w 12192000"/>
              <a:gd name="connsiteY0" fmla="*/ 0 h 6357990"/>
              <a:gd name="connsiteX1" fmla="*/ 12192000 w 12192000"/>
              <a:gd name="connsiteY1" fmla="*/ 0 h 6357990"/>
              <a:gd name="connsiteX2" fmla="*/ 12192000 w 12192000"/>
              <a:gd name="connsiteY2" fmla="*/ 6002867 h 6357990"/>
              <a:gd name="connsiteX3" fmla="*/ 7226935 w 12192000"/>
              <a:gd name="connsiteY3" fmla="*/ 6356955 h 6357990"/>
              <a:gd name="connsiteX4" fmla="*/ 3810000 w 12192000"/>
              <a:gd name="connsiteY4" fmla="*/ 6219501 h 6357990"/>
              <a:gd name="connsiteX5" fmla="*/ 222250 w 12192000"/>
              <a:gd name="connsiteY5" fmla="*/ 6080779 h 6357990"/>
              <a:gd name="connsiteX6" fmla="*/ 0 w 12192000"/>
              <a:gd name="connsiteY6" fmla="*/ 6081413 h 63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57990">
                <a:moveTo>
                  <a:pt x="0" y="0"/>
                </a:moveTo>
                <a:lnTo>
                  <a:pt x="12192000" y="0"/>
                </a:lnTo>
                <a:lnTo>
                  <a:pt x="12192000" y="6002867"/>
                </a:lnTo>
                <a:cubicBezTo>
                  <a:pt x="10683875" y="6255606"/>
                  <a:pt x="8934450" y="6370257"/>
                  <a:pt x="7226935" y="6356955"/>
                </a:cubicBezTo>
                <a:cubicBezTo>
                  <a:pt x="6075680" y="6347454"/>
                  <a:pt x="4942840" y="6283477"/>
                  <a:pt x="3810000" y="6219501"/>
                </a:cubicBezTo>
                <a:cubicBezTo>
                  <a:pt x="2621280" y="6152357"/>
                  <a:pt x="1431925" y="6084580"/>
                  <a:pt x="222250" y="6080779"/>
                </a:cubicBezTo>
                <a:cubicBezTo>
                  <a:pt x="148590" y="6080779"/>
                  <a:pt x="74295" y="6080779"/>
                  <a:pt x="0" y="6081413"/>
                </a:cubicBezTo>
                <a:close/>
              </a:path>
            </a:pathLst>
          </a:custGeom>
        </p:spPr>
        <p:txBody>
          <a:bodyPr wrap="square" rIns="396000" anchor="ctr">
            <a:noAutofit/>
          </a:bodyPr>
          <a:lstStyle>
            <a:lvl1pPr algn="r">
              <a:defRPr sz="1400" b="1"/>
            </a:lvl1pPr>
          </a:lstStyle>
          <a:p>
            <a:r>
              <a:rPr lang="en-CA"/>
              <a:t>Drag a photo onto the slide</a:t>
            </a:r>
          </a:p>
        </p:txBody>
      </p:sp>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p:nvPr>
        </p:nvSpPr>
        <p:spPr>
          <a:xfrm>
            <a:off x="442914"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indent="0">
              <a:buNone/>
              <a:defRPr sz="2800" b="0" i="0">
                <a:latin typeface="Bernina Sans Offc" panose="02000000000000000000" pitchFamily="2" charset="77"/>
              </a:defRPr>
            </a:lvl1pPr>
            <a:lvl2pPr marL="15875" indent="0">
              <a:spcBef>
                <a:spcPts val="1200"/>
              </a:spcBef>
              <a:buNone/>
              <a:tabLst/>
              <a:defRPr sz="1800" b="0"/>
            </a:lvl2pPr>
          </a:lstStyle>
          <a:p>
            <a:pPr lvl="0"/>
            <a:r>
              <a:rPr lang="en-US"/>
              <a:t>Click to edit Master text styles</a:t>
            </a:r>
          </a:p>
          <a:p>
            <a:pPr lvl="1"/>
            <a:r>
              <a:rPr lang="en-US"/>
              <a:t>Second level</a:t>
            </a:r>
          </a:p>
        </p:txBody>
      </p:sp>
      <p:grpSp>
        <p:nvGrpSpPr>
          <p:cNvPr id="14" name="Group 13">
            <a:extLst>
              <a:ext uri="{FF2B5EF4-FFF2-40B4-BE49-F238E27FC236}">
                <a16:creationId xmlns:a16="http://schemas.microsoft.com/office/drawing/2014/main" id="{42C8B0C1-187F-F9BE-0BD0-7B33B3C2BACF}"/>
              </a:ext>
            </a:extLst>
          </p:cNvPr>
          <p:cNvGrpSpPr/>
          <p:nvPr userDrawn="1"/>
        </p:nvGrpSpPr>
        <p:grpSpPr>
          <a:xfrm>
            <a:off x="12328207" y="-10758"/>
            <a:ext cx="1973057" cy="2302544"/>
            <a:chOff x="12328207" y="-10758"/>
            <a:chExt cx="1973057" cy="2302544"/>
          </a:xfrm>
        </p:grpSpPr>
        <p:sp>
          <p:nvSpPr>
            <p:cNvPr id="15" name="Rectangle 14">
              <a:extLst>
                <a:ext uri="{FF2B5EF4-FFF2-40B4-BE49-F238E27FC236}">
                  <a16:creationId xmlns:a16="http://schemas.microsoft.com/office/drawing/2014/main" id="{A42A4F1B-76A8-D37C-1893-F2FEE7036738}"/>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6" name="Rectangle 15">
              <a:extLst>
                <a:ext uri="{FF2B5EF4-FFF2-40B4-BE49-F238E27FC236}">
                  <a16:creationId xmlns:a16="http://schemas.microsoft.com/office/drawing/2014/main" id="{BC58F9B9-CF9E-C068-2D30-46457E648721}"/>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2"/>
                  </a:solidFill>
                  <a:latin typeface="Bernina Sans Offc Light" pitchFamily="2" charset="0"/>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Drag the image from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your source folder onto the slide or click the placeholder to select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To reposition your photo, click “Picture Format” and then “Crop”</a:t>
              </a:r>
            </a:p>
          </p:txBody>
        </p:sp>
      </p:grpSp>
      <p:sp>
        <p:nvSpPr>
          <p:cNvPr id="9" name="Date Placeholder 8">
            <a:extLst>
              <a:ext uri="{FF2B5EF4-FFF2-40B4-BE49-F238E27FC236}">
                <a16:creationId xmlns:a16="http://schemas.microsoft.com/office/drawing/2014/main" id="{D52426EE-C145-8C7F-4349-423B72842B52}"/>
              </a:ext>
            </a:extLst>
          </p:cNvPr>
          <p:cNvSpPr>
            <a:spLocks noGrp="1"/>
          </p:cNvSpPr>
          <p:nvPr>
            <p:ph type="dt" sz="half" idx="18"/>
          </p:nvPr>
        </p:nvSpPr>
        <p:spPr/>
        <p:txBody>
          <a:bodyPr/>
          <a:lstStyle>
            <a:lvl1pPr>
              <a:defRPr>
                <a:solidFill>
                  <a:schemeClr val="bg1"/>
                </a:solidFill>
              </a:defRPr>
            </a:lvl1pPr>
          </a:lstStyle>
          <a:p>
            <a:endParaRPr lang="en-US"/>
          </a:p>
        </p:txBody>
      </p:sp>
      <p:sp>
        <p:nvSpPr>
          <p:cNvPr id="10" name="Footer Placeholder 9">
            <a:extLst>
              <a:ext uri="{FF2B5EF4-FFF2-40B4-BE49-F238E27FC236}">
                <a16:creationId xmlns:a16="http://schemas.microsoft.com/office/drawing/2014/main" id="{0CDD21F6-45C2-2A18-6541-FF68EF28DA77}"/>
              </a:ext>
            </a:extLst>
          </p:cNvPr>
          <p:cNvSpPr>
            <a:spLocks noGrp="1"/>
          </p:cNvSpPr>
          <p:nvPr>
            <p:ph type="ftr" sz="quarter" idx="19"/>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675D12CB-6C17-1370-AC96-A71982658E09}"/>
              </a:ext>
            </a:extLst>
          </p:cNvPr>
          <p:cNvSpPr>
            <a:spLocks noGrp="1"/>
          </p:cNvSpPr>
          <p:nvPr>
            <p:ph type="sldNum" sz="quarter" idx="20"/>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4" name="Graphic 3">
            <a:extLst>
              <a:ext uri="{FF2B5EF4-FFF2-40B4-BE49-F238E27FC236}">
                <a16:creationId xmlns:a16="http://schemas.microsoft.com/office/drawing/2014/main" id="{FBF5D2AB-AEE6-E294-42B9-A6A0E45A5B0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40997279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75 [Oct18]">
  <p:cSld name="25/75 [Oct18]">
    <p:spTree>
      <p:nvGrpSpPr>
        <p:cNvPr id="1" name="Shape 189"/>
        <p:cNvGrpSpPr/>
        <p:nvPr/>
      </p:nvGrpSpPr>
      <p:grpSpPr>
        <a:xfrm>
          <a:off x="0" y="0"/>
          <a:ext cx="0" cy="0"/>
          <a:chOff x="0" y="0"/>
          <a:chExt cx="0" cy="0"/>
        </a:xfrm>
      </p:grpSpPr>
      <p:sp>
        <p:nvSpPr>
          <p:cNvPr id="190" name="Google Shape;190;p44"/>
          <p:cNvSpPr txBox="1">
            <a:spLocks noGrp="1"/>
          </p:cNvSpPr>
          <p:nvPr>
            <p:ph type="body" idx="1"/>
          </p:nvPr>
        </p:nvSpPr>
        <p:spPr>
          <a:xfrm>
            <a:off x="838200" y="1523999"/>
            <a:ext cx="3933825" cy="465296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rgbClr val="0F1419"/>
                </a:solidFill>
              </a:defRPr>
            </a:lvl1pPr>
            <a:lvl2pPr marL="914400" lvl="1" indent="-342900" algn="l">
              <a:lnSpc>
                <a:spcPct val="120000"/>
              </a:lnSpc>
              <a:spcBef>
                <a:spcPts val="500"/>
              </a:spcBef>
              <a:spcAft>
                <a:spcPts val="0"/>
              </a:spcAft>
              <a:buSzPts val="1800"/>
              <a:buChar char="•"/>
              <a:defRPr sz="1800">
                <a:solidFill>
                  <a:srgbClr val="0F1419"/>
                </a:solidFill>
              </a:defRPr>
            </a:lvl2pPr>
            <a:lvl3pPr marL="1371600" lvl="2" indent="-330200" algn="l">
              <a:lnSpc>
                <a:spcPct val="120000"/>
              </a:lnSpc>
              <a:spcBef>
                <a:spcPts val="500"/>
              </a:spcBef>
              <a:spcAft>
                <a:spcPts val="0"/>
              </a:spcAft>
              <a:buSzPts val="1600"/>
              <a:buChar char="•"/>
              <a:defRPr sz="1600">
                <a:solidFill>
                  <a:srgbClr val="0F1419"/>
                </a:solidFill>
              </a:defRPr>
            </a:lvl3pPr>
            <a:lvl4pPr marL="1828800" lvl="3" indent="-317500" algn="l">
              <a:lnSpc>
                <a:spcPct val="120000"/>
              </a:lnSpc>
              <a:spcBef>
                <a:spcPts val="500"/>
              </a:spcBef>
              <a:spcAft>
                <a:spcPts val="0"/>
              </a:spcAft>
              <a:buSzPts val="1400"/>
              <a:buChar char="•"/>
              <a:defRPr sz="1400">
                <a:solidFill>
                  <a:srgbClr val="0F1419"/>
                </a:solidFill>
              </a:defRPr>
            </a:lvl4pPr>
            <a:lvl5pPr marL="2286000" lvl="4" indent="-317500" algn="l">
              <a:lnSpc>
                <a:spcPct val="120000"/>
              </a:lnSpc>
              <a:spcBef>
                <a:spcPts val="500"/>
              </a:spcBef>
              <a:spcAft>
                <a:spcPts val="0"/>
              </a:spcAft>
              <a:buSzPts val="1400"/>
              <a:buChar char="•"/>
              <a:defRPr sz="1400">
                <a:solidFill>
                  <a:srgbClr val="0F1419"/>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4"/>
          <p:cNvSpPr txBox="1">
            <a:spLocks noGrp="1"/>
          </p:cNvSpPr>
          <p:nvPr>
            <p:ph type="body" idx="2"/>
          </p:nvPr>
        </p:nvSpPr>
        <p:spPr>
          <a:xfrm>
            <a:off x="5261114" y="1523999"/>
            <a:ext cx="6092686" cy="465296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rgbClr val="0F1419"/>
                </a:solidFill>
              </a:defRPr>
            </a:lvl1pPr>
            <a:lvl2pPr marL="914400" lvl="1" indent="-342900" algn="l">
              <a:lnSpc>
                <a:spcPct val="120000"/>
              </a:lnSpc>
              <a:spcBef>
                <a:spcPts val="500"/>
              </a:spcBef>
              <a:spcAft>
                <a:spcPts val="0"/>
              </a:spcAft>
              <a:buSzPts val="1800"/>
              <a:buChar char="•"/>
              <a:defRPr sz="1800">
                <a:solidFill>
                  <a:srgbClr val="0F1419"/>
                </a:solidFill>
              </a:defRPr>
            </a:lvl2pPr>
            <a:lvl3pPr marL="1371600" lvl="2" indent="-330200" algn="l">
              <a:lnSpc>
                <a:spcPct val="120000"/>
              </a:lnSpc>
              <a:spcBef>
                <a:spcPts val="500"/>
              </a:spcBef>
              <a:spcAft>
                <a:spcPts val="0"/>
              </a:spcAft>
              <a:buSzPts val="1600"/>
              <a:buChar char="•"/>
              <a:defRPr sz="1600">
                <a:solidFill>
                  <a:srgbClr val="0F1419"/>
                </a:solidFill>
              </a:defRPr>
            </a:lvl3pPr>
            <a:lvl4pPr marL="1828800" lvl="3" indent="-317500" algn="l">
              <a:lnSpc>
                <a:spcPct val="120000"/>
              </a:lnSpc>
              <a:spcBef>
                <a:spcPts val="500"/>
              </a:spcBef>
              <a:spcAft>
                <a:spcPts val="0"/>
              </a:spcAft>
              <a:buSzPts val="1400"/>
              <a:buChar char="•"/>
              <a:defRPr sz="1400">
                <a:solidFill>
                  <a:srgbClr val="0F1419"/>
                </a:solidFill>
              </a:defRPr>
            </a:lvl4pPr>
            <a:lvl5pPr marL="2286000" lvl="4" indent="-317500" algn="l">
              <a:lnSpc>
                <a:spcPct val="120000"/>
              </a:lnSpc>
              <a:spcBef>
                <a:spcPts val="500"/>
              </a:spcBef>
              <a:spcAft>
                <a:spcPts val="0"/>
              </a:spcAft>
              <a:buSzPts val="1400"/>
              <a:buChar char="•"/>
              <a:defRPr sz="1400">
                <a:solidFill>
                  <a:srgbClr val="0F1419"/>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2" name="Google Shape;192;p44"/>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273845"/>
              </a:buClr>
              <a:buSzPts val="2000"/>
              <a:buFont typeface="Arial"/>
              <a:buNone/>
              <a:defRPr>
                <a:solidFill>
                  <a:srgbClr val="27384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9658169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Oct18]">
  <p:cSld name="Title and content [Oct18]">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273845"/>
              </a:buClr>
              <a:buSzPts val="2000"/>
              <a:buFont typeface="Arial"/>
              <a:buNone/>
              <a:defRPr>
                <a:solidFill>
                  <a:srgbClr val="27384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21"/>
          <p:cNvSpPr txBox="1">
            <a:spLocks noGrp="1"/>
          </p:cNvSpPr>
          <p:nvPr>
            <p:ph type="body" idx="1"/>
          </p:nvPr>
        </p:nvSpPr>
        <p:spPr>
          <a:xfrm>
            <a:off x="838200" y="1524000"/>
            <a:ext cx="10515600"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6486086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b="0" i="0">
                <a:solidFill>
                  <a:srgbClr val="0F1419"/>
                </a:solidFill>
              </a:defRPr>
            </a:lvl1pPr>
            <a:lvl2pPr>
              <a:lnSpc>
                <a:spcPct val="120000"/>
              </a:lnSpc>
              <a:defRPr sz="1600" b="0" i="0">
                <a:solidFill>
                  <a:srgbClr val="0F1419"/>
                </a:solidFill>
              </a:defRPr>
            </a:lvl2pPr>
            <a:lvl3pPr>
              <a:lnSpc>
                <a:spcPct val="120000"/>
              </a:lnSpc>
              <a:defRPr sz="1400" b="0" i="0">
                <a:solidFill>
                  <a:srgbClr val="0F1419"/>
                </a:solidFill>
              </a:defRPr>
            </a:lvl3pPr>
            <a:lvl4pPr>
              <a:lnSpc>
                <a:spcPct val="120000"/>
              </a:lnSpc>
              <a:defRPr sz="1200" b="0" i="0">
                <a:solidFill>
                  <a:srgbClr val="0F1419"/>
                </a:solidFill>
              </a:defRPr>
            </a:lvl4pPr>
            <a:lvl5pPr>
              <a:lnSpc>
                <a:spcPct val="120000"/>
              </a:lnSpc>
              <a:defRPr sz="1200" b="0" i="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b="0" i="0">
                <a:solidFill>
                  <a:srgbClr val="0F1419"/>
                </a:solidFill>
              </a:defRPr>
            </a:lvl1pPr>
            <a:lvl2pPr>
              <a:lnSpc>
                <a:spcPct val="120000"/>
              </a:lnSpc>
              <a:defRPr sz="1600" b="0" i="0">
                <a:solidFill>
                  <a:srgbClr val="0F1419"/>
                </a:solidFill>
              </a:defRPr>
            </a:lvl2pPr>
            <a:lvl3pPr>
              <a:lnSpc>
                <a:spcPct val="120000"/>
              </a:lnSpc>
              <a:defRPr sz="1400" b="0" i="0">
                <a:solidFill>
                  <a:srgbClr val="0F1419"/>
                </a:solidFill>
              </a:defRPr>
            </a:lvl3pPr>
            <a:lvl4pPr>
              <a:lnSpc>
                <a:spcPct val="120000"/>
              </a:lnSpc>
              <a:defRPr sz="1200" b="0" i="0">
                <a:solidFill>
                  <a:srgbClr val="0F1419"/>
                </a:solidFill>
              </a:defRPr>
            </a:lvl4pPr>
            <a:lvl5pPr>
              <a:lnSpc>
                <a:spcPct val="120000"/>
              </a:lnSpc>
              <a:defRPr sz="1200" b="0" i="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12362729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62761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87FA6-EE6B-5449-B6A3-9D51AAAE1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067A83-52D6-182C-18DA-93B0ADA81D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ACB5AE-B8E5-D05B-FDB3-4732207ACF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BBD4D-111D-D1D7-8EB2-1146D6518BCA}"/>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6" name="Footer Placeholder 5">
            <a:extLst>
              <a:ext uri="{FF2B5EF4-FFF2-40B4-BE49-F238E27FC236}">
                <a16:creationId xmlns:a16="http://schemas.microsoft.com/office/drawing/2014/main" id="{910E2146-C4DC-7636-E601-66B9BC1F2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C7B9E-B1CE-C385-7DE9-89780562193F}"/>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14984915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erform2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AC0DE-F5E5-9E4F-A943-20F751EE5328}"/>
              </a:ext>
            </a:extLst>
          </p:cNvPr>
          <p:cNvSpPr>
            <a:spLocks noGrp="1"/>
          </p:cNvSpPr>
          <p:nvPr>
            <p:ph type="title"/>
          </p:nvPr>
        </p:nvSpPr>
        <p:spPr/>
        <p:txBody>
          <a:bodyPr/>
          <a:lstStyle>
            <a:lvl1pPr>
              <a:defRPr b="0" i="0"/>
            </a:lvl1pPr>
          </a:lstStyle>
          <a:p>
            <a:r>
              <a:rPr lang="en-US"/>
              <a:t>Click to edit Master title style</a:t>
            </a:r>
          </a:p>
        </p:txBody>
      </p:sp>
      <p:sp>
        <p:nvSpPr>
          <p:cNvPr id="6" name="Text Placeholder 13">
            <a:extLst>
              <a:ext uri="{FF2B5EF4-FFF2-40B4-BE49-F238E27FC236}">
                <a16:creationId xmlns:a16="http://schemas.microsoft.com/office/drawing/2014/main" id="{D171F60A-70F0-2945-97D5-B2E2EEDB7A9F}"/>
              </a:ext>
            </a:extLst>
          </p:cNvPr>
          <p:cNvSpPr>
            <a:spLocks noGrp="1"/>
          </p:cNvSpPr>
          <p:nvPr>
            <p:ph idx="1"/>
          </p:nvPr>
        </p:nvSpPr>
        <p:spPr>
          <a:xfrm>
            <a:off x="838200" y="1382483"/>
            <a:ext cx="10515600" cy="474080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45410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Oct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70AE0-7D11-9F48-AD74-BC01DCCFB549}"/>
              </a:ext>
            </a:extLst>
          </p:cNvPr>
          <p:cNvSpPr>
            <a:spLocks noGrp="1"/>
          </p:cNvSpPr>
          <p:nvPr>
            <p:ph type="title"/>
          </p:nvPr>
        </p:nvSpPr>
        <p:spPr>
          <a:xfrm>
            <a:off x="838200" y="365126"/>
            <a:ext cx="10515600" cy="736844"/>
          </a:xfrm>
        </p:spPr>
        <p:txBody>
          <a:bodyPr/>
          <a:lstStyle>
            <a:lvl1pPr>
              <a:defRPr>
                <a:solidFill>
                  <a:schemeClr val="tx1">
                    <a:lumMod val="85000"/>
                    <a:lumOff val="15000"/>
                  </a:schemeClr>
                </a:solidFill>
              </a:defRPr>
            </a:lvl1pPr>
          </a:lstStyle>
          <a:p>
            <a:r>
              <a:rPr lang="en-US"/>
              <a:t>Click to edit Master title style</a:t>
            </a:r>
          </a:p>
        </p:txBody>
      </p:sp>
      <p:sp>
        <p:nvSpPr>
          <p:cNvPr id="5" name="Text Placeholder 4">
            <a:extLst>
              <a:ext uri="{FF2B5EF4-FFF2-40B4-BE49-F238E27FC236}">
                <a16:creationId xmlns:a16="http://schemas.microsoft.com/office/drawing/2014/main" id="{264806A6-794B-7449-8749-B223E5D52144}"/>
              </a:ext>
            </a:extLst>
          </p:cNvPr>
          <p:cNvSpPr>
            <a:spLocks noGrp="1"/>
          </p:cNvSpPr>
          <p:nvPr>
            <p:ph type="body" sz="quarter" idx="10"/>
          </p:nvPr>
        </p:nvSpPr>
        <p:spPr>
          <a:xfrm>
            <a:off x="838200" y="1524000"/>
            <a:ext cx="10515600" cy="465296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32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55CA-17D8-F044-4AD4-9D7E575604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B29DE0-078E-2E6D-7ACA-549AF2BF74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827B1C-B3DD-2A3E-89FB-DEC0D3DEF3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8A4AEE-9C61-6D10-4B5E-A052F2AB5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04B374-0103-3365-84D9-0695E6EE90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A83EF7-5678-6004-B49E-824C51D67263}"/>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8" name="Footer Placeholder 7">
            <a:extLst>
              <a:ext uri="{FF2B5EF4-FFF2-40B4-BE49-F238E27FC236}">
                <a16:creationId xmlns:a16="http://schemas.microsoft.com/office/drawing/2014/main" id="{35C025B1-F069-8816-4F62-C690692008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1140AB-DF90-1B2F-E497-FF944E099BFD}"/>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424627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5ACD-B0D5-2B09-3727-D23BC8EC45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C25C99-E8CE-F06B-A2CF-DA99B6D89249}"/>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4" name="Footer Placeholder 3">
            <a:extLst>
              <a:ext uri="{FF2B5EF4-FFF2-40B4-BE49-F238E27FC236}">
                <a16:creationId xmlns:a16="http://schemas.microsoft.com/office/drawing/2014/main" id="{99FF8125-93B5-FBFE-E4D9-51B77A9A50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49EB8A4-4FAE-86EE-4765-65EBCE411C9D}"/>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2422826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FB9314-F7B0-680E-6754-628049AACBB5}"/>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3" name="Footer Placeholder 2">
            <a:extLst>
              <a:ext uri="{FF2B5EF4-FFF2-40B4-BE49-F238E27FC236}">
                <a16:creationId xmlns:a16="http://schemas.microsoft.com/office/drawing/2014/main" id="{A2DA7555-0AF9-2DEA-20AA-5E3F7983E0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0F97C7-33F5-9458-8A21-0C1C3E6D2935}"/>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4207639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6DAF1-DE38-3D33-5008-52C0AF3014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838788-807C-4238-3E5A-44C3F2DE7A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D28B94-1153-3D9B-403B-D4E612951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2F148-DEB3-1403-2CF2-98AE9CBFFC95}"/>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6" name="Footer Placeholder 5">
            <a:extLst>
              <a:ext uri="{FF2B5EF4-FFF2-40B4-BE49-F238E27FC236}">
                <a16:creationId xmlns:a16="http://schemas.microsoft.com/office/drawing/2014/main" id="{167D0C4E-E317-E13C-3789-6E48080C00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36F3D-25A1-A779-44F1-2C6F874F1F74}"/>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3085018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82C64-0A37-ADA0-F93E-A8099032C2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666DA8-6015-F39B-B83C-CE59146DD4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36AD77-815B-74BC-D665-227B600F3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52D71-8F3B-78D1-3D6C-B5B47948B398}"/>
              </a:ext>
            </a:extLst>
          </p:cNvPr>
          <p:cNvSpPr>
            <a:spLocks noGrp="1"/>
          </p:cNvSpPr>
          <p:nvPr>
            <p:ph type="dt" sz="half" idx="10"/>
          </p:nvPr>
        </p:nvSpPr>
        <p:spPr/>
        <p:txBody>
          <a:bodyPr/>
          <a:lstStyle/>
          <a:p>
            <a:fld id="{447C3796-B5CB-485E-A426-85417CD4AF66}" type="datetimeFigureOut">
              <a:rPr lang="en-US" smtClean="0"/>
              <a:t>1/26/2023</a:t>
            </a:fld>
            <a:endParaRPr lang="en-US"/>
          </a:p>
        </p:txBody>
      </p:sp>
      <p:sp>
        <p:nvSpPr>
          <p:cNvPr id="6" name="Footer Placeholder 5">
            <a:extLst>
              <a:ext uri="{FF2B5EF4-FFF2-40B4-BE49-F238E27FC236}">
                <a16:creationId xmlns:a16="http://schemas.microsoft.com/office/drawing/2014/main" id="{9ED07835-065A-732D-9DB8-AE243C55C7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25188-38E7-0CF8-D8D1-D7154AB69422}"/>
              </a:ext>
            </a:extLst>
          </p:cNvPr>
          <p:cNvSpPr>
            <a:spLocks noGrp="1"/>
          </p:cNvSpPr>
          <p:nvPr>
            <p:ph type="sldNum" sz="quarter" idx="12"/>
          </p:nvPr>
        </p:nvSpPr>
        <p:spPr/>
        <p:txBody>
          <a:bodyPr/>
          <a:lstStyle/>
          <a:p>
            <a:fld id="{3BF1826D-2079-4E7A-ABBC-AE8331D66BD4}" type="slidenum">
              <a:rPr lang="en-US" smtClean="0"/>
              <a:t>‹#›</a:t>
            </a:fld>
            <a:endParaRPr lang="en-US"/>
          </a:p>
        </p:txBody>
      </p:sp>
    </p:spTree>
    <p:extLst>
      <p:ext uri="{BB962C8B-B14F-4D97-AF65-F5344CB8AC3E}">
        <p14:creationId xmlns:p14="http://schemas.microsoft.com/office/powerpoint/2010/main" val="354619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image" Target="../media/image11.sv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image" Target="../media/image10.png"/><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E35B19-5493-9F64-27F2-C09E23946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424A32-2C22-1DF0-17C6-5A8CFBD86C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DCB46-7C41-B474-AFA0-C27430A3F1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C3796-B5CB-485E-A426-85417CD4AF66}" type="datetimeFigureOut">
              <a:rPr lang="en-US" smtClean="0"/>
              <a:t>1/26/2023</a:t>
            </a:fld>
            <a:endParaRPr lang="en-US"/>
          </a:p>
        </p:txBody>
      </p:sp>
      <p:sp>
        <p:nvSpPr>
          <p:cNvPr id="5" name="Footer Placeholder 4">
            <a:extLst>
              <a:ext uri="{FF2B5EF4-FFF2-40B4-BE49-F238E27FC236}">
                <a16:creationId xmlns:a16="http://schemas.microsoft.com/office/drawing/2014/main" id="{C0406072-B697-E545-F9FA-A70AC545AC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FA03A2-DAEE-80D5-A36B-0DBB6202DC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F1826D-2079-4E7A-ABBC-AE8331D66BD4}" type="slidenum">
              <a:rPr lang="en-US" smtClean="0"/>
              <a:t>‹#›</a:t>
            </a:fld>
            <a:endParaRPr lang="en-US"/>
          </a:p>
        </p:txBody>
      </p:sp>
    </p:spTree>
    <p:extLst>
      <p:ext uri="{BB962C8B-B14F-4D97-AF65-F5344CB8AC3E}">
        <p14:creationId xmlns:p14="http://schemas.microsoft.com/office/powerpoint/2010/main" val="3716821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6666A-5A3C-1D44-B53F-8D76AFD02589}"/>
              </a:ext>
            </a:extLst>
          </p:cNvPr>
          <p:cNvSpPr>
            <a:spLocks noGrp="1"/>
          </p:cNvSpPr>
          <p:nvPr>
            <p:ph type="title"/>
          </p:nvPr>
        </p:nvSpPr>
        <p:spPr>
          <a:xfrm>
            <a:off x="442913" y="447041"/>
            <a:ext cx="11306175" cy="461010"/>
          </a:xfrm>
          <a:prstGeom prst="rect">
            <a:avLst/>
          </a:prstGeom>
        </p:spPr>
        <p:txBody>
          <a:bodyPr vert="horz" lIns="91440" tIns="9000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19376893-6008-2643-A80E-DFC5AA9E8269}"/>
              </a:ext>
            </a:extLst>
          </p:cNvPr>
          <p:cNvSpPr>
            <a:spLocks noGrp="1"/>
          </p:cNvSpPr>
          <p:nvPr>
            <p:ph type="body" idx="1"/>
          </p:nvPr>
        </p:nvSpPr>
        <p:spPr>
          <a:xfrm>
            <a:off x="442913" y="1412875"/>
            <a:ext cx="11306175" cy="44640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33EF3-6480-DE4A-BD81-2753E81E6623}"/>
              </a:ext>
            </a:extLst>
          </p:cNvPr>
          <p:cNvSpPr>
            <a:spLocks noGrp="1"/>
          </p:cNvSpPr>
          <p:nvPr>
            <p:ph type="dt" sz="half" idx="2"/>
          </p:nvPr>
        </p:nvSpPr>
        <p:spPr>
          <a:xfrm flipH="1">
            <a:off x="-1" y="6858000"/>
            <a:ext cx="0" cy="0"/>
          </a:xfrm>
          <a:prstGeom prst="rect">
            <a:avLst/>
          </a:prstGeom>
          <a:ln w="0">
            <a:solidFill>
              <a:srgbClr val="000000">
                <a:alpha val="0"/>
              </a:srgbClr>
            </a:solidFill>
          </a:ln>
        </p:spPr>
        <p:txBody>
          <a:bodyPr vert="horz" lIns="0" tIns="0" rIns="0" bIns="0" rtlCol="0" anchor="ctr"/>
          <a:lstStyle>
            <a:lvl1pPr algn="l">
              <a:defRPr sz="100" b="0" i="0">
                <a:solidFill>
                  <a:schemeClr val="bg1">
                    <a:lumMod val="50000"/>
                  </a:schemeClr>
                </a:solidFill>
                <a:latin typeface="Bernina Sans Offc Light" pitchFamily="2" charset="0"/>
              </a:defRPr>
            </a:lvl1pPr>
          </a:lstStyle>
          <a:p>
            <a:endParaRPr lang="en-US"/>
          </a:p>
        </p:txBody>
      </p:sp>
      <p:sp>
        <p:nvSpPr>
          <p:cNvPr id="5" name="Footer Placeholder 4">
            <a:extLst>
              <a:ext uri="{FF2B5EF4-FFF2-40B4-BE49-F238E27FC236}">
                <a16:creationId xmlns:a16="http://schemas.microsoft.com/office/drawing/2014/main" id="{A42974A9-0E9F-874D-83F6-265F4FFD6C8D}"/>
              </a:ext>
            </a:extLst>
          </p:cNvPr>
          <p:cNvSpPr>
            <a:spLocks noGrp="1"/>
          </p:cNvSpPr>
          <p:nvPr>
            <p:ph type="ftr" sz="quarter" idx="3"/>
          </p:nvPr>
        </p:nvSpPr>
        <p:spPr>
          <a:xfrm>
            <a:off x="1056640" y="6356350"/>
            <a:ext cx="9448799" cy="365125"/>
          </a:xfrm>
          <a:prstGeom prst="rect">
            <a:avLst/>
          </a:prstGeom>
        </p:spPr>
        <p:txBody>
          <a:bodyPr vert="horz" lIns="91440" tIns="45720" rIns="91440" bIns="45720" rtlCol="0" anchor="ctr"/>
          <a:lstStyle>
            <a:lvl1pPr algn="l">
              <a:defRPr sz="800" b="0" i="0">
                <a:solidFill>
                  <a:schemeClr val="bg1">
                    <a:lumMod val="50000"/>
                  </a:schemeClr>
                </a:solidFill>
                <a:latin typeface="Bernina Sans Offc Light" pitchFamily="2" charset="0"/>
              </a:defRPr>
            </a:lvl1pPr>
          </a:lstStyle>
          <a:p>
            <a:endParaRPr lang="en-US"/>
          </a:p>
        </p:txBody>
      </p:sp>
      <p:sp>
        <p:nvSpPr>
          <p:cNvPr id="6" name="Slide Number Placeholder 5">
            <a:extLst>
              <a:ext uri="{FF2B5EF4-FFF2-40B4-BE49-F238E27FC236}">
                <a16:creationId xmlns:a16="http://schemas.microsoft.com/office/drawing/2014/main" id="{2EFDC294-F159-7D42-A26C-86D2AC8C3555}"/>
              </a:ext>
            </a:extLst>
          </p:cNvPr>
          <p:cNvSpPr>
            <a:spLocks noGrp="1"/>
          </p:cNvSpPr>
          <p:nvPr>
            <p:ph type="sldNum" sz="quarter" idx="4"/>
          </p:nvPr>
        </p:nvSpPr>
        <p:spPr>
          <a:xfrm>
            <a:off x="442913" y="6356350"/>
            <a:ext cx="410527" cy="365125"/>
          </a:xfrm>
          <a:prstGeom prst="rect">
            <a:avLst/>
          </a:prstGeom>
        </p:spPr>
        <p:txBody>
          <a:bodyPr vert="horz" lIns="91440" tIns="45720" rIns="91440" bIns="45720" rtlCol="0" anchor="ctr"/>
          <a:lstStyle>
            <a:lvl1pPr algn="l">
              <a:defRPr sz="800" b="0" i="0">
                <a:solidFill>
                  <a:schemeClr val="bg1">
                    <a:lumMod val="50000"/>
                  </a:schemeClr>
                </a:solidFill>
                <a:latin typeface="Bernina Sans Offc" panose="02000000000000000000" pitchFamily="2" charset="77"/>
              </a:defRPr>
            </a:lvl1pPr>
          </a:lstStyle>
          <a:p>
            <a:fld id="{0A1A0966-58B5-D140-B861-27719A32589F}" type="slidenum">
              <a:rPr lang="en-US" smtClean="0"/>
              <a:pPr/>
              <a:t>‹#›</a:t>
            </a:fld>
            <a:endParaRPr lang="en-US"/>
          </a:p>
        </p:txBody>
      </p:sp>
      <p:pic>
        <p:nvPicPr>
          <p:cNvPr id="7" name="Graphic 6">
            <a:extLst>
              <a:ext uri="{FF2B5EF4-FFF2-40B4-BE49-F238E27FC236}">
                <a16:creationId xmlns:a16="http://schemas.microsoft.com/office/drawing/2014/main" id="{65124E48-ECD6-983A-BFCE-8BE3B388194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21334909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Lst>
  <p:txStyles>
    <p:title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p:titleStyle>
    <p:bodyStyle>
      <a:lvl1pPr marL="0" indent="0" algn="l" defTabSz="914400" rtl="0" eaLnBrk="1" latinLnBrk="0" hangingPunct="1">
        <a:lnSpc>
          <a:spcPct val="90000"/>
        </a:lnSpc>
        <a:spcBef>
          <a:spcPts val="1000"/>
        </a:spcBef>
        <a:buSzPct val="80000"/>
        <a:buFont typeface="Wingdings" pitchFamily="2" charset="2"/>
        <a:buNone/>
        <a:defRPr sz="1800" b="0" i="0" kern="1200">
          <a:solidFill>
            <a:schemeClr val="tx1"/>
          </a:solidFill>
          <a:latin typeface="Bernina Sans Offc Light" pitchFamily="2" charset="0"/>
          <a:ea typeface="+mn-ea"/>
          <a:cs typeface="+mn-cs"/>
        </a:defRPr>
      </a:lvl1pPr>
      <a:lvl2pPr marL="11113" indent="0" algn="l" defTabSz="914400" rtl="0" eaLnBrk="1" latinLnBrk="0" hangingPunct="1">
        <a:lnSpc>
          <a:spcPct val="90000"/>
        </a:lnSpc>
        <a:spcBef>
          <a:spcPts val="500"/>
        </a:spcBef>
        <a:buSzPct val="80000"/>
        <a:buFont typeface="Wingdings" pitchFamily="2" charset="2"/>
        <a:buNone/>
        <a:tabLst/>
        <a:defRPr sz="1600" b="0" i="0" kern="1200">
          <a:solidFill>
            <a:schemeClr val="tx1"/>
          </a:solidFill>
          <a:latin typeface="Bernina Sans Offc Light" pitchFamily="2" charset="0"/>
          <a:ea typeface="+mn-ea"/>
          <a:cs typeface="+mn-cs"/>
        </a:defRPr>
      </a:lvl2pPr>
      <a:lvl3pPr marL="177800" indent="-177800" algn="l" defTabSz="914400" rtl="0" eaLnBrk="1" latinLnBrk="0" hangingPunct="1">
        <a:lnSpc>
          <a:spcPct val="90000"/>
        </a:lnSpc>
        <a:spcBef>
          <a:spcPts val="500"/>
        </a:spcBef>
        <a:buSzPct val="80000"/>
        <a:buFont typeface="Wingdings" pitchFamily="2" charset="2"/>
        <a:buChar char="§"/>
        <a:tabLst/>
        <a:defRPr sz="1400" b="0" i="0" kern="1200">
          <a:solidFill>
            <a:schemeClr val="tx1"/>
          </a:solidFill>
          <a:latin typeface="Bernina Sans Offc Light" pitchFamily="2" charset="0"/>
          <a:ea typeface="+mn-ea"/>
          <a:cs typeface="+mn-cs"/>
        </a:defRPr>
      </a:lvl3pPr>
      <a:lvl4pPr marL="357188" indent="-179388" algn="l" defTabSz="914400" rtl="0" eaLnBrk="1" latinLnBrk="0" hangingPunct="1">
        <a:lnSpc>
          <a:spcPct val="90000"/>
        </a:lnSpc>
        <a:spcBef>
          <a:spcPts val="500"/>
        </a:spcBef>
        <a:buSzPct val="80000"/>
        <a:buFont typeface="Wingdings" pitchFamily="2" charset="2"/>
        <a:buChar char="§"/>
        <a:tabLst/>
        <a:defRPr sz="1200" b="0" i="0" kern="1200">
          <a:solidFill>
            <a:schemeClr val="tx1"/>
          </a:solidFill>
          <a:latin typeface="Bernina Sans Offc Light" pitchFamily="2" charset="0"/>
          <a:ea typeface="+mn-ea"/>
          <a:cs typeface="+mn-cs"/>
        </a:defRPr>
      </a:lvl4pPr>
      <a:lvl5pPr marL="534988" indent="-177800" algn="l" defTabSz="914400" rtl="0" eaLnBrk="1" latinLnBrk="0" hangingPunct="1">
        <a:lnSpc>
          <a:spcPct val="90000"/>
        </a:lnSpc>
        <a:spcBef>
          <a:spcPts val="500"/>
        </a:spcBef>
        <a:buSzPct val="80000"/>
        <a:buFont typeface="Wingdings" pitchFamily="2" charset="2"/>
        <a:buChar char="§"/>
        <a:tabLst/>
        <a:defRPr sz="1200" b="0" i="0" kern="1200">
          <a:solidFill>
            <a:schemeClr val="tx1"/>
          </a:solidFill>
          <a:latin typeface="Bernina Sans Offc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3" orient="horz" pos="799">
          <p15:clr>
            <a:srgbClr val="F26B43"/>
          </p15:clr>
        </p15:guide>
        <p15:guide id="4" orient="horz" pos="890">
          <p15:clr>
            <a:srgbClr val="F26B43"/>
          </p15:clr>
        </p15:guide>
        <p15:guide id="5" pos="7401">
          <p15:clr>
            <a:srgbClr val="F26B43"/>
          </p15:clr>
        </p15:guide>
        <p15:guide id="7" orient="horz" pos="278">
          <p15:clr>
            <a:srgbClr val="F26B43"/>
          </p15:clr>
        </p15:guide>
        <p15:guide id="8" orient="horz" pos="3997">
          <p15:clr>
            <a:srgbClr val="F26B43"/>
          </p15:clr>
        </p15:guide>
        <p15:guide id="9" orient="horz" pos="3702">
          <p15:clr>
            <a:srgbClr val="F26B43"/>
          </p15:clr>
        </p15:guide>
        <p15:guide id="10" orient="horz" pos="3906">
          <p15:clr>
            <a:srgbClr val="F26B43"/>
          </p15:clr>
        </p15:guide>
        <p15:guide id="11" orient="horz" pos="5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59.png"/><Relationship Id="rId18" Type="http://schemas.openxmlformats.org/officeDocument/2006/relationships/image" Target="../media/image62.svg"/><Relationship Id="rId26" Type="http://schemas.openxmlformats.org/officeDocument/2006/relationships/image" Target="../media/image70.svg"/><Relationship Id="rId3" Type="http://schemas.openxmlformats.org/officeDocument/2006/relationships/image" Target="../media/image103.png"/><Relationship Id="rId21" Type="http://schemas.openxmlformats.org/officeDocument/2006/relationships/image" Target="../media/image67.png"/><Relationship Id="rId7" Type="http://schemas.openxmlformats.org/officeDocument/2006/relationships/image" Target="../media/image107.svg"/><Relationship Id="rId12" Type="http://schemas.openxmlformats.org/officeDocument/2006/relationships/image" Target="../media/image58.svg"/><Relationship Id="rId17" Type="http://schemas.openxmlformats.org/officeDocument/2006/relationships/image" Target="../media/image61.png"/><Relationship Id="rId25" Type="http://schemas.openxmlformats.org/officeDocument/2006/relationships/image" Target="../media/image69.png"/><Relationship Id="rId2" Type="http://schemas.openxmlformats.org/officeDocument/2006/relationships/notesSlide" Target="../notesSlides/notesSlide4.xml"/><Relationship Id="rId16" Type="http://schemas.openxmlformats.org/officeDocument/2006/relationships/image" Target="../media/image112.svg"/><Relationship Id="rId20" Type="http://schemas.openxmlformats.org/officeDocument/2006/relationships/image" Target="../media/image33.svg"/><Relationship Id="rId29" Type="http://schemas.openxmlformats.org/officeDocument/2006/relationships/image" Target="../media/image26.png"/><Relationship Id="rId1" Type="http://schemas.openxmlformats.org/officeDocument/2006/relationships/slideLayout" Target="../slideLayouts/slideLayout15.xml"/><Relationship Id="rId6" Type="http://schemas.openxmlformats.org/officeDocument/2006/relationships/image" Target="../media/image106.png"/><Relationship Id="rId11" Type="http://schemas.openxmlformats.org/officeDocument/2006/relationships/image" Target="../media/image57.png"/><Relationship Id="rId24" Type="http://schemas.openxmlformats.org/officeDocument/2006/relationships/image" Target="../media/image66.svg"/><Relationship Id="rId5" Type="http://schemas.openxmlformats.org/officeDocument/2006/relationships/image" Target="../media/image105.svg"/><Relationship Id="rId15" Type="http://schemas.openxmlformats.org/officeDocument/2006/relationships/image" Target="../media/image111.png"/><Relationship Id="rId23" Type="http://schemas.openxmlformats.org/officeDocument/2006/relationships/image" Target="../media/image65.png"/><Relationship Id="rId28" Type="http://schemas.openxmlformats.org/officeDocument/2006/relationships/image" Target="../media/image43.svg"/><Relationship Id="rId10" Type="http://schemas.openxmlformats.org/officeDocument/2006/relationships/image" Target="../media/image110.png"/><Relationship Id="rId19" Type="http://schemas.openxmlformats.org/officeDocument/2006/relationships/image" Target="../media/image32.png"/><Relationship Id="rId4" Type="http://schemas.openxmlformats.org/officeDocument/2006/relationships/image" Target="../media/image104.png"/><Relationship Id="rId9" Type="http://schemas.openxmlformats.org/officeDocument/2006/relationships/image" Target="../media/image109.jpe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7F3E8C38_CC33187.xml"/><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115.png"/><Relationship Id="rId4" Type="http://schemas.openxmlformats.org/officeDocument/2006/relationships/image" Target="../media/image114.png"/></Relationships>
</file>

<file path=ppt/slides/_rels/slide1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xml"/><Relationship Id="rId1" Type="http://schemas.openxmlformats.org/officeDocument/2006/relationships/slideLayout" Target="../slideLayouts/slideLayout2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1.xml"/><Relationship Id="rId7" Type="http://schemas.openxmlformats.org/officeDocument/2006/relationships/image" Target="../media/image23.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26.png"/><Relationship Id="rId4" Type="http://schemas.openxmlformats.org/officeDocument/2006/relationships/diagramQuickStyle" Target="../diagrams/quickStyle1.xml"/><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18" Type="http://schemas.openxmlformats.org/officeDocument/2006/relationships/image" Target="../media/image43.svg"/><Relationship Id="rId26" Type="http://schemas.openxmlformats.org/officeDocument/2006/relationships/image" Target="../media/image51.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svg"/><Relationship Id="rId29" Type="http://schemas.openxmlformats.org/officeDocument/2006/relationships/image" Target="../media/image54.png"/><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sv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26.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 Id="rId27" Type="http://schemas.openxmlformats.org/officeDocument/2006/relationships/image" Target="../media/image52.png"/><Relationship Id="rId30" Type="http://schemas.openxmlformats.org/officeDocument/2006/relationships/image" Target="../media/image55.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65.png"/><Relationship Id="rId18" Type="http://schemas.openxmlformats.org/officeDocument/2006/relationships/image" Target="../media/image49.svg"/><Relationship Id="rId3" Type="http://schemas.openxmlformats.org/officeDocument/2006/relationships/image" Target="../media/image56.png"/><Relationship Id="rId21" Type="http://schemas.openxmlformats.org/officeDocument/2006/relationships/image" Target="../media/image69.png"/><Relationship Id="rId7" Type="http://schemas.openxmlformats.org/officeDocument/2006/relationships/image" Target="../media/image60.svg"/><Relationship Id="rId12" Type="http://schemas.openxmlformats.org/officeDocument/2006/relationships/image" Target="../media/image64.svg"/><Relationship Id="rId17" Type="http://schemas.openxmlformats.org/officeDocument/2006/relationships/image" Target="../media/image48.png"/><Relationship Id="rId25"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43.sv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59.png"/><Relationship Id="rId11" Type="http://schemas.openxmlformats.org/officeDocument/2006/relationships/image" Target="../media/image63.png"/><Relationship Id="rId24" Type="http://schemas.openxmlformats.org/officeDocument/2006/relationships/image" Target="../media/image33.svg"/><Relationship Id="rId5" Type="http://schemas.openxmlformats.org/officeDocument/2006/relationships/image" Target="../media/image58.svg"/><Relationship Id="rId15" Type="http://schemas.openxmlformats.org/officeDocument/2006/relationships/image" Target="../media/image42.png"/><Relationship Id="rId23" Type="http://schemas.openxmlformats.org/officeDocument/2006/relationships/image" Target="../media/image32.png"/><Relationship Id="rId10" Type="http://schemas.openxmlformats.org/officeDocument/2006/relationships/image" Target="../media/image62.svg"/><Relationship Id="rId19" Type="http://schemas.openxmlformats.org/officeDocument/2006/relationships/image" Target="../media/image67.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0.sv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png"/><Relationship Id="rId26" Type="http://schemas.openxmlformats.org/officeDocument/2006/relationships/image" Target="../media/image95.png"/><Relationship Id="rId3" Type="http://schemas.openxmlformats.org/officeDocument/2006/relationships/image" Target="../media/image72.svg"/><Relationship Id="rId21" Type="http://schemas.openxmlformats.org/officeDocument/2006/relationships/image" Target="../media/image90.sv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svg"/><Relationship Id="rId25" Type="http://schemas.openxmlformats.org/officeDocument/2006/relationships/image" Target="../media/image94.sv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29" Type="http://schemas.openxmlformats.org/officeDocument/2006/relationships/image" Target="../media/image98.svg"/><Relationship Id="rId1" Type="http://schemas.openxmlformats.org/officeDocument/2006/relationships/slideLayout" Target="../slideLayouts/slideLayout6.xml"/><Relationship Id="rId6" Type="http://schemas.openxmlformats.org/officeDocument/2006/relationships/image" Target="../media/image75.png"/><Relationship Id="rId11" Type="http://schemas.openxmlformats.org/officeDocument/2006/relationships/image" Target="../media/image80.svg"/><Relationship Id="rId24" Type="http://schemas.openxmlformats.org/officeDocument/2006/relationships/image" Target="../media/image93.png"/><Relationship Id="rId5" Type="http://schemas.openxmlformats.org/officeDocument/2006/relationships/image" Target="../media/image74.svg"/><Relationship Id="rId15" Type="http://schemas.openxmlformats.org/officeDocument/2006/relationships/image" Target="../media/image84.svg"/><Relationship Id="rId23" Type="http://schemas.openxmlformats.org/officeDocument/2006/relationships/image" Target="../media/image92.svg"/><Relationship Id="rId28" Type="http://schemas.openxmlformats.org/officeDocument/2006/relationships/image" Target="../media/image97.png"/><Relationship Id="rId10" Type="http://schemas.openxmlformats.org/officeDocument/2006/relationships/image" Target="../media/image79.png"/><Relationship Id="rId19" Type="http://schemas.openxmlformats.org/officeDocument/2006/relationships/image" Target="../media/image88.svg"/><Relationship Id="rId31" Type="http://schemas.openxmlformats.org/officeDocument/2006/relationships/image" Target="../media/image100.sv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 Id="rId22" Type="http://schemas.openxmlformats.org/officeDocument/2006/relationships/image" Target="../media/image91.png"/><Relationship Id="rId27" Type="http://schemas.openxmlformats.org/officeDocument/2006/relationships/image" Target="../media/image96.svg"/><Relationship Id="rId30"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2.svg"/></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1CE1-BF98-558F-481E-8D1820E81A71}"/>
              </a:ext>
            </a:extLst>
          </p:cNvPr>
          <p:cNvSpPr>
            <a:spLocks noGrp="1"/>
          </p:cNvSpPr>
          <p:nvPr>
            <p:ph type="ctrTitle"/>
          </p:nvPr>
        </p:nvSpPr>
        <p:spPr>
          <a:xfrm>
            <a:off x="438520" y="3165197"/>
            <a:ext cx="6463321" cy="461665"/>
          </a:xfrm>
        </p:spPr>
        <p:txBody>
          <a:bodyPr/>
          <a:lstStyle/>
          <a:p>
            <a:r>
              <a:rPr lang="en-US" sz="3000" dirty="0">
                <a:latin typeface="Bernina Sans Offc Extrabold"/>
              </a:rPr>
              <a:t>Dynatrace &amp; Microsoft</a:t>
            </a:r>
            <a:endParaRPr lang="en-US" sz="3000" dirty="0"/>
          </a:p>
        </p:txBody>
      </p:sp>
    </p:spTree>
    <p:extLst>
      <p:ext uri="{BB962C8B-B14F-4D97-AF65-F5344CB8AC3E}">
        <p14:creationId xmlns:p14="http://schemas.microsoft.com/office/powerpoint/2010/main" val="14517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latin typeface="Bernina Sans Offc Extrabold"/>
              </a:rPr>
              <a:t>Dynatrace as </a:t>
            </a:r>
            <a:r>
              <a:rPr lang="en-US">
                <a:latin typeface="Bernina Sans Offc Extrabold"/>
                <a:ea typeface="+mn-ea"/>
                <a:cs typeface="+mn-cs"/>
              </a:rPr>
              <a:t>part</a:t>
            </a:r>
            <a:r>
              <a:rPr lang="en-US">
                <a:latin typeface="Bernina Sans Offc Extrabold"/>
              </a:rPr>
              <a:t> of your Modernization Journey</a:t>
            </a:r>
          </a:p>
        </p:txBody>
      </p:sp>
      <p:grpSp>
        <p:nvGrpSpPr>
          <p:cNvPr id="6" name="Group 5">
            <a:extLst>
              <a:ext uri="{FF2B5EF4-FFF2-40B4-BE49-F238E27FC236}">
                <a16:creationId xmlns:a16="http://schemas.microsoft.com/office/drawing/2014/main" id="{CA782716-B89B-6A22-48B6-2419B6B9B55D}"/>
              </a:ext>
            </a:extLst>
          </p:cNvPr>
          <p:cNvGrpSpPr/>
          <p:nvPr/>
        </p:nvGrpSpPr>
        <p:grpSpPr>
          <a:xfrm>
            <a:off x="427423" y="1749011"/>
            <a:ext cx="11131574" cy="4114917"/>
            <a:chOff x="660696" y="2210919"/>
            <a:chExt cx="13357889" cy="4937900"/>
          </a:xfrm>
        </p:grpSpPr>
        <p:sp>
          <p:nvSpPr>
            <p:cNvPr id="7" name="Rectangle 6">
              <a:extLst>
                <a:ext uri="{FF2B5EF4-FFF2-40B4-BE49-F238E27FC236}">
                  <a16:creationId xmlns:a16="http://schemas.microsoft.com/office/drawing/2014/main" id="{FB59C190-35CA-A31E-52A0-9CF00747316C}"/>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 name="TextBox 7">
              <a:extLst>
                <a:ext uri="{FF2B5EF4-FFF2-40B4-BE49-F238E27FC236}">
                  <a16:creationId xmlns:a16="http://schemas.microsoft.com/office/drawing/2014/main" id="{A94B9483-8A63-A7A5-7157-F2CB1EEB8ABE}"/>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9" name="Rectangle 8">
              <a:extLst>
                <a:ext uri="{FF2B5EF4-FFF2-40B4-BE49-F238E27FC236}">
                  <a16:creationId xmlns:a16="http://schemas.microsoft.com/office/drawing/2014/main" id="{53C41AFF-0565-11FC-12B7-9977C76A8DCC}"/>
                </a:ext>
              </a:extLst>
            </p:cNvPr>
            <p:cNvSpPr/>
            <p:nvPr/>
          </p:nvSpPr>
          <p:spPr>
            <a:xfrm>
              <a:off x="1218098" y="5913755"/>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10" name="TextBox 9">
              <a:extLst>
                <a:ext uri="{FF2B5EF4-FFF2-40B4-BE49-F238E27FC236}">
                  <a16:creationId xmlns:a16="http://schemas.microsoft.com/office/drawing/2014/main" id="{BEA882A7-1F17-F26E-99DE-9078FE558BA8}"/>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11" name="TextBox 10">
              <a:extLst>
                <a:ext uri="{FF2B5EF4-FFF2-40B4-BE49-F238E27FC236}">
                  <a16:creationId xmlns:a16="http://schemas.microsoft.com/office/drawing/2014/main" id="{AC1EFD20-5AA9-7D0B-D189-185AC779D06A}"/>
                </a:ext>
              </a:extLst>
            </p:cNvPr>
            <p:cNvSpPr txBox="1"/>
            <p:nvPr/>
          </p:nvSpPr>
          <p:spPr>
            <a:xfrm>
              <a:off x="4268055" y="6641233"/>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12" name="Rectangle 11">
              <a:extLst>
                <a:ext uri="{FF2B5EF4-FFF2-40B4-BE49-F238E27FC236}">
                  <a16:creationId xmlns:a16="http://schemas.microsoft.com/office/drawing/2014/main" id="{C931182D-89CB-8E30-9A74-6F16BD701407}"/>
                </a:ext>
              </a:extLst>
            </p:cNvPr>
            <p:cNvSpPr/>
            <p:nvPr/>
          </p:nvSpPr>
          <p:spPr>
            <a:xfrm>
              <a:off x="4186545" y="2228207"/>
              <a:ext cx="3361492" cy="441302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4CEC9D02-3289-2BA9-1654-6D2C0A4B1AD2}"/>
                </a:ext>
              </a:extLst>
            </p:cNvPr>
            <p:cNvSpPr/>
            <p:nvPr/>
          </p:nvSpPr>
          <p:spPr>
            <a:xfrm>
              <a:off x="4193535" y="2667046"/>
              <a:ext cx="3341602" cy="332399"/>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75A46078-AC26-4747-5793-8B494C62C39B}"/>
                </a:ext>
              </a:extLst>
            </p:cNvPr>
            <p:cNvSpPr/>
            <p:nvPr/>
          </p:nvSpPr>
          <p:spPr>
            <a:xfrm>
              <a:off x="4212336" y="5234470"/>
              <a:ext cx="3335699" cy="332399"/>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3B3922CC-FF01-8A34-AFE8-644F3AC292A3}"/>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Containerized Applications</a:t>
              </a:r>
            </a:p>
          </p:txBody>
        </p:sp>
        <p:sp>
          <p:nvSpPr>
            <p:cNvPr id="16" name="TextBox 15">
              <a:extLst>
                <a:ext uri="{FF2B5EF4-FFF2-40B4-BE49-F238E27FC236}">
                  <a16:creationId xmlns:a16="http://schemas.microsoft.com/office/drawing/2014/main" id="{7BA175F9-6171-F974-1D0A-9C90D8018E92}"/>
                </a:ext>
              </a:extLst>
            </p:cNvPr>
            <p:cNvSpPr txBox="1"/>
            <p:nvPr/>
          </p:nvSpPr>
          <p:spPr>
            <a:xfrm rot="16200000">
              <a:off x="6657" y="4270824"/>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17" name="TextBox 16">
              <a:extLst>
                <a:ext uri="{FF2B5EF4-FFF2-40B4-BE49-F238E27FC236}">
                  <a16:creationId xmlns:a16="http://schemas.microsoft.com/office/drawing/2014/main" id="{8C2CE0A6-AFB6-BB78-11BD-F2048842D2D4}"/>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18" name="TextBox 17">
              <a:extLst>
                <a:ext uri="{FF2B5EF4-FFF2-40B4-BE49-F238E27FC236}">
                  <a16:creationId xmlns:a16="http://schemas.microsoft.com/office/drawing/2014/main" id="{514DCBF2-B3B2-C4D3-7811-66F09F0C55B8}"/>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19" name="Rectangle 18">
              <a:extLst>
                <a:ext uri="{FF2B5EF4-FFF2-40B4-BE49-F238E27FC236}">
                  <a16:creationId xmlns:a16="http://schemas.microsoft.com/office/drawing/2014/main" id="{70632812-C7D5-A274-1244-57D2B8C48BDC}"/>
                </a:ext>
              </a:extLst>
            </p:cNvPr>
            <p:cNvSpPr/>
            <p:nvPr/>
          </p:nvSpPr>
          <p:spPr>
            <a:xfrm>
              <a:off x="7777779" y="2228209"/>
              <a:ext cx="3361492" cy="441302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20" name="Rectangle 19">
              <a:extLst>
                <a:ext uri="{FF2B5EF4-FFF2-40B4-BE49-F238E27FC236}">
                  <a16:creationId xmlns:a16="http://schemas.microsoft.com/office/drawing/2014/main" id="{AB19418F-B15B-BE6C-0692-654612991F9E}"/>
                </a:ext>
              </a:extLst>
            </p:cNvPr>
            <p:cNvSpPr/>
            <p:nvPr/>
          </p:nvSpPr>
          <p:spPr>
            <a:xfrm>
              <a:off x="7797901" y="2662507"/>
              <a:ext cx="3343381" cy="3323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5A29A776-32AF-E857-475A-835CF2553615}"/>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66F0C224-28DF-0533-10DD-4ED9DF6C970F}"/>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24" name="Rectangle 23">
              <a:extLst>
                <a:ext uri="{FF2B5EF4-FFF2-40B4-BE49-F238E27FC236}">
                  <a16:creationId xmlns:a16="http://schemas.microsoft.com/office/drawing/2014/main" id="{86A4E691-A94F-D494-D468-CC50F086984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25" name="TextBox 24">
              <a:extLst>
                <a:ext uri="{FF2B5EF4-FFF2-40B4-BE49-F238E27FC236}">
                  <a16:creationId xmlns:a16="http://schemas.microsoft.com/office/drawing/2014/main" id="{A23211F7-9F5F-1EBD-189F-CA39B8D07286}"/>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29" name="Picture 28" descr="Icon&#10;&#10;Description automatically generated">
            <a:extLst>
              <a:ext uri="{FF2B5EF4-FFF2-40B4-BE49-F238E27FC236}">
                <a16:creationId xmlns:a16="http://schemas.microsoft.com/office/drawing/2014/main" id="{15A0705C-01D0-E0DF-E795-15011BA70DAC}"/>
              </a:ext>
            </a:extLst>
          </p:cNvPr>
          <p:cNvPicPr>
            <a:picLocks noChangeAspect="1"/>
          </p:cNvPicPr>
          <p:nvPr/>
        </p:nvPicPr>
        <p:blipFill>
          <a:blip r:embed="rId3"/>
          <a:stretch>
            <a:fillRect/>
          </a:stretch>
        </p:blipFill>
        <p:spPr>
          <a:xfrm>
            <a:off x="1258742" y="3134746"/>
            <a:ext cx="1542251" cy="1542251"/>
          </a:xfrm>
          <a:prstGeom prst="rect">
            <a:avLst/>
          </a:prstGeom>
          <a:solidFill>
            <a:schemeClr val="accent1"/>
          </a:solidFill>
        </p:spPr>
      </p:pic>
      <p:pic>
        <p:nvPicPr>
          <p:cNvPr id="30" name="continuous graphic 8">
            <a:extLst>
              <a:ext uri="{FF2B5EF4-FFF2-40B4-BE49-F238E27FC236}">
                <a16:creationId xmlns:a16="http://schemas.microsoft.com/office/drawing/2014/main" id="{45156DFD-2971-2836-FB09-300BE8DFC89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71831" y="3563563"/>
            <a:ext cx="1499608" cy="1499608"/>
          </a:xfrm>
          <a:prstGeom prst="rect">
            <a:avLst/>
          </a:prstGeom>
        </p:spPr>
      </p:pic>
      <p:grpSp>
        <p:nvGrpSpPr>
          <p:cNvPr id="31" name="Group 30">
            <a:extLst>
              <a:ext uri="{FF2B5EF4-FFF2-40B4-BE49-F238E27FC236}">
                <a16:creationId xmlns:a16="http://schemas.microsoft.com/office/drawing/2014/main" id="{DA5ADA0B-C8B4-5C06-3006-258421AD110D}"/>
              </a:ext>
            </a:extLst>
          </p:cNvPr>
          <p:cNvGrpSpPr/>
          <p:nvPr/>
        </p:nvGrpSpPr>
        <p:grpSpPr>
          <a:xfrm>
            <a:off x="2928827" y="3161337"/>
            <a:ext cx="3703682" cy="746308"/>
            <a:chOff x="2928827" y="3161337"/>
            <a:chExt cx="3703682" cy="746308"/>
          </a:xfrm>
        </p:grpSpPr>
        <p:pic>
          <p:nvPicPr>
            <p:cNvPr id="32" name="intelligent Graphic 6">
              <a:extLst>
                <a:ext uri="{FF2B5EF4-FFF2-40B4-BE49-F238E27FC236}">
                  <a16:creationId xmlns:a16="http://schemas.microsoft.com/office/drawing/2014/main" id="{D45EB208-DA67-5F35-4D8E-6E0C1994C47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00989" y="3161337"/>
              <a:ext cx="731520" cy="731520"/>
            </a:xfrm>
            <a:prstGeom prst="rect">
              <a:avLst/>
            </a:prstGeom>
          </p:spPr>
        </p:pic>
        <p:pic>
          <p:nvPicPr>
            <p:cNvPr id="33" name="intelligent Graphic 6">
              <a:extLst>
                <a:ext uri="{FF2B5EF4-FFF2-40B4-BE49-F238E27FC236}">
                  <a16:creationId xmlns:a16="http://schemas.microsoft.com/office/drawing/2014/main" id="{2356D9BB-A0E4-10F8-0900-B9D9D0949C8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28827" y="3176125"/>
              <a:ext cx="731520" cy="731520"/>
            </a:xfrm>
            <a:prstGeom prst="rect">
              <a:avLst/>
            </a:prstGeom>
          </p:spPr>
        </p:pic>
      </p:grpSp>
      <p:grpSp>
        <p:nvGrpSpPr>
          <p:cNvPr id="34" name="Group 33">
            <a:extLst>
              <a:ext uri="{FF2B5EF4-FFF2-40B4-BE49-F238E27FC236}">
                <a16:creationId xmlns:a16="http://schemas.microsoft.com/office/drawing/2014/main" id="{23EBC340-30C9-5370-D2C0-8C655F670200}"/>
              </a:ext>
            </a:extLst>
          </p:cNvPr>
          <p:cNvGrpSpPr/>
          <p:nvPr/>
        </p:nvGrpSpPr>
        <p:grpSpPr>
          <a:xfrm>
            <a:off x="6570682" y="3270385"/>
            <a:ext cx="2396947" cy="1860287"/>
            <a:chOff x="6570682" y="3270385"/>
            <a:chExt cx="2396947" cy="1860287"/>
          </a:xfrm>
        </p:grpSpPr>
        <p:pic>
          <p:nvPicPr>
            <p:cNvPr id="35" name="Picture 34" descr="A picture containing table&#10;&#10;Description automatically generated">
              <a:extLst>
                <a:ext uri="{FF2B5EF4-FFF2-40B4-BE49-F238E27FC236}">
                  <a16:creationId xmlns:a16="http://schemas.microsoft.com/office/drawing/2014/main" id="{B01D6F21-AA11-7376-C02D-46B935E2BB76}"/>
                </a:ext>
              </a:extLst>
            </p:cNvPr>
            <p:cNvPicPr>
              <a:picLocks noChangeAspect="1"/>
            </p:cNvPicPr>
            <p:nvPr/>
          </p:nvPicPr>
          <p:blipFill>
            <a:blip r:embed="rId8"/>
            <a:stretch>
              <a:fillRect/>
            </a:stretch>
          </p:blipFill>
          <p:spPr>
            <a:xfrm>
              <a:off x="8533039" y="4426009"/>
              <a:ext cx="434590" cy="487168"/>
            </a:xfrm>
            <a:prstGeom prst="rect">
              <a:avLst/>
            </a:prstGeom>
          </p:spPr>
        </p:pic>
        <p:pic>
          <p:nvPicPr>
            <p:cNvPr id="36" name="Picture 35" descr="Text&#10;&#10;Description automatically generated">
              <a:extLst>
                <a:ext uri="{FF2B5EF4-FFF2-40B4-BE49-F238E27FC236}">
                  <a16:creationId xmlns:a16="http://schemas.microsoft.com/office/drawing/2014/main" id="{3DC035FC-72C5-B153-47A7-B37E6D7E8BFF}"/>
                </a:ext>
              </a:extLst>
            </p:cNvPr>
            <p:cNvPicPr>
              <a:picLocks noChangeAspect="1"/>
            </p:cNvPicPr>
            <p:nvPr/>
          </p:nvPicPr>
          <p:blipFill>
            <a:blip r:embed="rId9"/>
            <a:stretch>
              <a:fillRect/>
            </a:stretch>
          </p:blipFill>
          <p:spPr>
            <a:xfrm>
              <a:off x="7728938" y="4354277"/>
              <a:ext cx="516843" cy="556600"/>
            </a:xfrm>
            <a:prstGeom prst="rect">
              <a:avLst/>
            </a:prstGeom>
          </p:spPr>
        </p:pic>
        <p:pic>
          <p:nvPicPr>
            <p:cNvPr id="37" name="Picture 36" descr="Icon&#10;&#10;Description automatically generated">
              <a:extLst>
                <a:ext uri="{FF2B5EF4-FFF2-40B4-BE49-F238E27FC236}">
                  <a16:creationId xmlns:a16="http://schemas.microsoft.com/office/drawing/2014/main" id="{607C3733-EE4C-E08A-094A-092F662E5FCD}"/>
                </a:ext>
              </a:extLst>
            </p:cNvPr>
            <p:cNvPicPr>
              <a:picLocks noChangeAspect="1"/>
            </p:cNvPicPr>
            <p:nvPr/>
          </p:nvPicPr>
          <p:blipFill>
            <a:blip r:embed="rId3"/>
            <a:stretch>
              <a:fillRect/>
            </a:stretch>
          </p:blipFill>
          <p:spPr>
            <a:xfrm>
              <a:off x="6570682" y="4165484"/>
              <a:ext cx="965188" cy="965188"/>
            </a:xfrm>
            <a:prstGeom prst="rect">
              <a:avLst/>
            </a:prstGeom>
            <a:solidFill>
              <a:schemeClr val="accent1"/>
            </a:solidFill>
          </p:spPr>
        </p:pic>
        <p:pic>
          <p:nvPicPr>
            <p:cNvPr id="38" name="Picture 37" descr="A picture containing text, clock&#10;&#10;Description automatically generated">
              <a:extLst>
                <a:ext uri="{FF2B5EF4-FFF2-40B4-BE49-F238E27FC236}">
                  <a16:creationId xmlns:a16="http://schemas.microsoft.com/office/drawing/2014/main" id="{2A954EE8-010F-37CE-3031-D30F0556AAAF}"/>
                </a:ext>
              </a:extLst>
            </p:cNvPr>
            <p:cNvPicPr>
              <a:picLocks noChangeAspect="1"/>
            </p:cNvPicPr>
            <p:nvPr/>
          </p:nvPicPr>
          <p:blipFill>
            <a:blip r:embed="rId10"/>
            <a:stretch>
              <a:fillRect/>
            </a:stretch>
          </p:blipFill>
          <p:spPr>
            <a:xfrm>
              <a:off x="7462087" y="3270385"/>
              <a:ext cx="965188" cy="965188"/>
            </a:xfrm>
            <a:prstGeom prst="rect">
              <a:avLst/>
            </a:prstGeom>
          </p:spPr>
        </p:pic>
      </p:grpSp>
      <p:grpSp>
        <p:nvGrpSpPr>
          <p:cNvPr id="39" name="Group 38">
            <a:extLst>
              <a:ext uri="{FF2B5EF4-FFF2-40B4-BE49-F238E27FC236}">
                <a16:creationId xmlns:a16="http://schemas.microsoft.com/office/drawing/2014/main" id="{3F9F8E71-1995-8AFF-973F-9FA12D182CB1}"/>
              </a:ext>
            </a:extLst>
          </p:cNvPr>
          <p:cNvGrpSpPr/>
          <p:nvPr/>
        </p:nvGrpSpPr>
        <p:grpSpPr>
          <a:xfrm>
            <a:off x="3565918" y="2346976"/>
            <a:ext cx="2716146" cy="742867"/>
            <a:chOff x="3514698" y="950748"/>
            <a:chExt cx="2716146" cy="742867"/>
          </a:xfrm>
        </p:grpSpPr>
        <p:pic>
          <p:nvPicPr>
            <p:cNvPr id="40" name="Graphic 39">
              <a:extLst>
                <a:ext uri="{FF2B5EF4-FFF2-40B4-BE49-F238E27FC236}">
                  <a16:creationId xmlns:a16="http://schemas.microsoft.com/office/drawing/2014/main" id="{432DA9F8-1C6D-8AB4-A73A-3136668FDD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94819" y="977802"/>
              <a:ext cx="365760" cy="365760"/>
            </a:xfrm>
            <a:prstGeom prst="rect">
              <a:avLst/>
            </a:prstGeom>
          </p:spPr>
        </p:pic>
        <p:pic>
          <p:nvPicPr>
            <p:cNvPr id="41" name="Graphic 40">
              <a:extLst>
                <a:ext uri="{FF2B5EF4-FFF2-40B4-BE49-F238E27FC236}">
                  <a16:creationId xmlns:a16="http://schemas.microsoft.com/office/drawing/2014/main" id="{CE898AC2-9C09-7D84-CDDF-98920CA083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0909" y="987399"/>
              <a:ext cx="365760" cy="365760"/>
            </a:xfrm>
            <a:prstGeom prst="rect">
              <a:avLst/>
            </a:prstGeom>
          </p:spPr>
        </p:pic>
        <p:sp>
          <p:nvSpPr>
            <p:cNvPr id="42" name="Rectangle 41">
              <a:extLst>
                <a:ext uri="{FF2B5EF4-FFF2-40B4-BE49-F238E27FC236}">
                  <a16:creationId xmlns:a16="http://schemas.microsoft.com/office/drawing/2014/main" id="{D50D8DDD-D000-C12D-DEB3-1EDB9555CA92}"/>
                </a:ext>
              </a:extLst>
            </p:cNvPr>
            <p:cNvSpPr/>
            <p:nvPr/>
          </p:nvSpPr>
          <p:spPr>
            <a:xfrm>
              <a:off x="3514698" y="1322069"/>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sp>
          <p:nvSpPr>
            <p:cNvPr id="43" name="Rectangle 42">
              <a:extLst>
                <a:ext uri="{FF2B5EF4-FFF2-40B4-BE49-F238E27FC236}">
                  <a16:creationId xmlns:a16="http://schemas.microsoft.com/office/drawing/2014/main" id="{AD06C2A7-D567-CD64-8E0E-E36FAC21F9C4}"/>
                </a:ext>
              </a:extLst>
            </p:cNvPr>
            <p:cNvSpPr/>
            <p:nvPr/>
          </p:nvSpPr>
          <p:spPr>
            <a:xfrm>
              <a:off x="4296159" y="1355061"/>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pic>
          <p:nvPicPr>
            <p:cNvPr id="44" name="Graphic 43">
              <a:extLst>
                <a:ext uri="{FF2B5EF4-FFF2-40B4-BE49-F238E27FC236}">
                  <a16:creationId xmlns:a16="http://schemas.microsoft.com/office/drawing/2014/main" id="{8A47304B-9288-3305-3170-982274F4C9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08964" y="950748"/>
              <a:ext cx="365760" cy="365760"/>
            </a:xfrm>
            <a:prstGeom prst="rect">
              <a:avLst/>
            </a:prstGeom>
          </p:spPr>
        </p:pic>
        <p:sp>
          <p:nvSpPr>
            <p:cNvPr id="45" name="Rectangle 44">
              <a:extLst>
                <a:ext uri="{FF2B5EF4-FFF2-40B4-BE49-F238E27FC236}">
                  <a16:creationId xmlns:a16="http://schemas.microsoft.com/office/drawing/2014/main" id="{0CC1A155-8C25-BF25-6D81-EB6024F76C4E}"/>
                </a:ext>
              </a:extLst>
            </p:cNvPr>
            <p:cNvSpPr/>
            <p:nvPr/>
          </p:nvSpPr>
          <p:spPr>
            <a:xfrm>
              <a:off x="5077540" y="1322245"/>
              <a:ext cx="1153304"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Instances</a:t>
              </a:r>
            </a:p>
          </p:txBody>
        </p:sp>
      </p:grpSp>
      <p:pic>
        <p:nvPicPr>
          <p:cNvPr id="46" name="Graphic 45">
            <a:extLst>
              <a:ext uri="{FF2B5EF4-FFF2-40B4-BE49-F238E27FC236}">
                <a16:creationId xmlns:a16="http://schemas.microsoft.com/office/drawing/2014/main" id="{6999C281-C022-B5B3-3133-A53A9990696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03200" y="2219453"/>
            <a:ext cx="365760" cy="365760"/>
          </a:xfrm>
          <a:prstGeom prst="rect">
            <a:avLst/>
          </a:prstGeom>
        </p:spPr>
      </p:pic>
      <p:sp>
        <p:nvSpPr>
          <p:cNvPr id="47" name="Rectangle 46">
            <a:extLst>
              <a:ext uri="{FF2B5EF4-FFF2-40B4-BE49-F238E27FC236}">
                <a16:creationId xmlns:a16="http://schemas.microsoft.com/office/drawing/2014/main" id="{A57561D0-7B23-6436-B8E8-60AF8B3ED3DB}"/>
              </a:ext>
            </a:extLst>
          </p:cNvPr>
          <p:cNvSpPr/>
          <p:nvPr/>
        </p:nvSpPr>
        <p:spPr>
          <a:xfrm>
            <a:off x="1825025" y="2641877"/>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grpSp>
        <p:nvGrpSpPr>
          <p:cNvPr id="48" name="Group 47">
            <a:extLst>
              <a:ext uri="{FF2B5EF4-FFF2-40B4-BE49-F238E27FC236}">
                <a16:creationId xmlns:a16="http://schemas.microsoft.com/office/drawing/2014/main" id="{1EBF3659-1699-A92B-EF98-59C7A0091DDD}"/>
              </a:ext>
            </a:extLst>
          </p:cNvPr>
          <p:cNvGrpSpPr/>
          <p:nvPr/>
        </p:nvGrpSpPr>
        <p:grpSpPr>
          <a:xfrm>
            <a:off x="6730214" y="2358877"/>
            <a:ext cx="2200603" cy="732813"/>
            <a:chOff x="6654429" y="2582088"/>
            <a:chExt cx="2200603" cy="732813"/>
          </a:xfrm>
        </p:grpSpPr>
        <p:pic>
          <p:nvPicPr>
            <p:cNvPr id="49" name="Graphic 48">
              <a:extLst>
                <a:ext uri="{FF2B5EF4-FFF2-40B4-BE49-F238E27FC236}">
                  <a16:creationId xmlns:a16="http://schemas.microsoft.com/office/drawing/2014/main" id="{026ED8D0-956B-9A94-09C0-10930088C98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19349" y="2640217"/>
              <a:ext cx="365760" cy="365760"/>
            </a:xfrm>
            <a:prstGeom prst="rect">
              <a:avLst/>
            </a:prstGeom>
          </p:spPr>
        </p:pic>
        <p:grpSp>
          <p:nvGrpSpPr>
            <p:cNvPr id="50" name="Group 49">
              <a:extLst>
                <a:ext uri="{FF2B5EF4-FFF2-40B4-BE49-F238E27FC236}">
                  <a16:creationId xmlns:a16="http://schemas.microsoft.com/office/drawing/2014/main" id="{0260D0AB-78F0-6F7B-384D-32F23DADBCF7}"/>
                </a:ext>
              </a:extLst>
            </p:cNvPr>
            <p:cNvGrpSpPr/>
            <p:nvPr/>
          </p:nvGrpSpPr>
          <p:grpSpPr>
            <a:xfrm>
              <a:off x="6654429" y="2621508"/>
              <a:ext cx="790508" cy="672777"/>
              <a:chOff x="6654429" y="2621508"/>
              <a:chExt cx="790508" cy="672777"/>
            </a:xfrm>
          </p:grpSpPr>
          <p:pic>
            <p:nvPicPr>
              <p:cNvPr id="55" name="Graphic 54">
                <a:extLst>
                  <a:ext uri="{FF2B5EF4-FFF2-40B4-BE49-F238E27FC236}">
                    <a16:creationId xmlns:a16="http://schemas.microsoft.com/office/drawing/2014/main" id="{B5ED501F-E3D1-FFF4-0A6D-CC214BA6220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25263" y="2621508"/>
                <a:ext cx="365760" cy="365760"/>
              </a:xfrm>
              <a:prstGeom prst="rect">
                <a:avLst/>
              </a:prstGeom>
            </p:spPr>
          </p:pic>
          <p:sp>
            <p:nvSpPr>
              <p:cNvPr id="56" name="Rectangle 55">
                <a:extLst>
                  <a:ext uri="{FF2B5EF4-FFF2-40B4-BE49-F238E27FC236}">
                    <a16:creationId xmlns:a16="http://schemas.microsoft.com/office/drawing/2014/main" id="{76764D14-BA8D-02A4-C70D-001A175E446B}"/>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51" name="Rectangle 50">
              <a:extLst>
                <a:ext uri="{FF2B5EF4-FFF2-40B4-BE49-F238E27FC236}">
                  <a16:creationId xmlns:a16="http://schemas.microsoft.com/office/drawing/2014/main" id="{DBD88827-2A2A-20E7-2F8E-AFB8162903DE}"/>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52" name="Group 51">
              <a:extLst>
                <a:ext uri="{FF2B5EF4-FFF2-40B4-BE49-F238E27FC236}">
                  <a16:creationId xmlns:a16="http://schemas.microsoft.com/office/drawing/2014/main" id="{56A1E37D-8037-ECE5-9EEA-6BF97A90A4CD}"/>
                </a:ext>
              </a:extLst>
            </p:cNvPr>
            <p:cNvGrpSpPr/>
            <p:nvPr/>
          </p:nvGrpSpPr>
          <p:grpSpPr>
            <a:xfrm>
              <a:off x="7362672" y="2582088"/>
              <a:ext cx="790508" cy="642886"/>
              <a:chOff x="7263727" y="2636251"/>
              <a:chExt cx="790508" cy="642886"/>
            </a:xfrm>
          </p:grpSpPr>
          <p:pic>
            <p:nvPicPr>
              <p:cNvPr id="53" name="Graphic 52">
                <a:extLst>
                  <a:ext uri="{FF2B5EF4-FFF2-40B4-BE49-F238E27FC236}">
                    <a16:creationId xmlns:a16="http://schemas.microsoft.com/office/drawing/2014/main" id="{BA448736-0591-9952-178D-3B5A6A11F2D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50329" y="2636251"/>
                <a:ext cx="365760" cy="365760"/>
              </a:xfrm>
              <a:prstGeom prst="rect">
                <a:avLst/>
              </a:prstGeom>
            </p:spPr>
          </p:pic>
          <p:sp>
            <p:nvSpPr>
              <p:cNvPr id="54" name="Rectangle 53">
                <a:extLst>
                  <a:ext uri="{FF2B5EF4-FFF2-40B4-BE49-F238E27FC236}">
                    <a16:creationId xmlns:a16="http://schemas.microsoft.com/office/drawing/2014/main" id="{7A310FAC-7ACD-322E-A5C1-32F11380EC2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grpSp>
        <p:nvGrpSpPr>
          <p:cNvPr id="57" name="Group 56">
            <a:extLst>
              <a:ext uri="{FF2B5EF4-FFF2-40B4-BE49-F238E27FC236}">
                <a16:creationId xmlns:a16="http://schemas.microsoft.com/office/drawing/2014/main" id="{E0259A60-8AE4-956A-39DA-4E26A82F51D6}"/>
              </a:ext>
            </a:extLst>
          </p:cNvPr>
          <p:cNvGrpSpPr/>
          <p:nvPr/>
        </p:nvGrpSpPr>
        <p:grpSpPr>
          <a:xfrm>
            <a:off x="9649380" y="4456390"/>
            <a:ext cx="790508" cy="642886"/>
            <a:chOff x="7263727" y="2636251"/>
            <a:chExt cx="790508" cy="642886"/>
          </a:xfrm>
        </p:grpSpPr>
        <p:pic>
          <p:nvPicPr>
            <p:cNvPr id="58" name="Graphic 57">
              <a:extLst>
                <a:ext uri="{FF2B5EF4-FFF2-40B4-BE49-F238E27FC236}">
                  <a16:creationId xmlns:a16="http://schemas.microsoft.com/office/drawing/2014/main" id="{AF8A3D5B-6F26-CD8E-53EB-8576ECB115E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50329" y="2636251"/>
              <a:ext cx="365760" cy="365760"/>
            </a:xfrm>
            <a:prstGeom prst="rect">
              <a:avLst/>
            </a:prstGeom>
          </p:spPr>
        </p:pic>
        <p:sp>
          <p:nvSpPr>
            <p:cNvPr id="59" name="Rectangle 58">
              <a:extLst>
                <a:ext uri="{FF2B5EF4-FFF2-40B4-BE49-F238E27FC236}">
                  <a16:creationId xmlns:a16="http://schemas.microsoft.com/office/drawing/2014/main" id="{CE1C2DDD-BD11-C50E-A110-2F982D0127D1}"/>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60" name="Group 59">
            <a:extLst>
              <a:ext uri="{FF2B5EF4-FFF2-40B4-BE49-F238E27FC236}">
                <a16:creationId xmlns:a16="http://schemas.microsoft.com/office/drawing/2014/main" id="{770CF987-A1E1-2B8A-71F6-B69724F9C4E4}"/>
              </a:ext>
            </a:extLst>
          </p:cNvPr>
          <p:cNvGrpSpPr/>
          <p:nvPr/>
        </p:nvGrpSpPr>
        <p:grpSpPr>
          <a:xfrm>
            <a:off x="9334130" y="3436446"/>
            <a:ext cx="790508" cy="672777"/>
            <a:chOff x="6654429" y="2621508"/>
            <a:chExt cx="790508" cy="672777"/>
          </a:xfrm>
        </p:grpSpPr>
        <p:pic>
          <p:nvPicPr>
            <p:cNvPr id="61" name="Graphic 60">
              <a:extLst>
                <a:ext uri="{FF2B5EF4-FFF2-40B4-BE49-F238E27FC236}">
                  <a16:creationId xmlns:a16="http://schemas.microsoft.com/office/drawing/2014/main" id="{A68EE77E-8FB0-7C8B-B0C7-D2CEA6BD6C5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25263" y="2621508"/>
              <a:ext cx="365760" cy="365760"/>
            </a:xfrm>
            <a:prstGeom prst="rect">
              <a:avLst/>
            </a:prstGeom>
          </p:spPr>
        </p:pic>
        <p:sp>
          <p:nvSpPr>
            <p:cNvPr id="62" name="Rectangle 61">
              <a:extLst>
                <a:ext uri="{FF2B5EF4-FFF2-40B4-BE49-F238E27FC236}">
                  <a16:creationId xmlns:a16="http://schemas.microsoft.com/office/drawing/2014/main" id="{8AD2377A-192E-D10E-2305-70DD89ABDB02}"/>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63" name="Graphic 62">
            <a:extLst>
              <a:ext uri="{FF2B5EF4-FFF2-40B4-BE49-F238E27FC236}">
                <a16:creationId xmlns:a16="http://schemas.microsoft.com/office/drawing/2014/main" id="{3AF62E25-C6B8-E1B9-6B7D-BC13F36FEB8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2625" y="3404909"/>
            <a:ext cx="365760" cy="365760"/>
          </a:xfrm>
          <a:prstGeom prst="rect">
            <a:avLst/>
          </a:prstGeom>
        </p:spPr>
      </p:pic>
      <p:sp>
        <p:nvSpPr>
          <p:cNvPr id="64" name="Rectangle 63">
            <a:extLst>
              <a:ext uri="{FF2B5EF4-FFF2-40B4-BE49-F238E27FC236}">
                <a16:creationId xmlns:a16="http://schemas.microsoft.com/office/drawing/2014/main" id="{F4B76901-6B71-86B8-F341-B61689001ED3}"/>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65" name="Group 64">
            <a:extLst>
              <a:ext uri="{FF2B5EF4-FFF2-40B4-BE49-F238E27FC236}">
                <a16:creationId xmlns:a16="http://schemas.microsoft.com/office/drawing/2014/main" id="{8DA7FB57-C10B-76EE-35B7-EB5C3C7F358C}"/>
              </a:ext>
            </a:extLst>
          </p:cNvPr>
          <p:cNvGrpSpPr/>
          <p:nvPr/>
        </p:nvGrpSpPr>
        <p:grpSpPr>
          <a:xfrm>
            <a:off x="10637352" y="3453735"/>
            <a:ext cx="954292" cy="652999"/>
            <a:chOff x="3798812" y="4777418"/>
            <a:chExt cx="954292" cy="652999"/>
          </a:xfrm>
        </p:grpSpPr>
        <p:pic>
          <p:nvPicPr>
            <p:cNvPr id="66" name="Graphic 65">
              <a:extLst>
                <a:ext uri="{FF2B5EF4-FFF2-40B4-BE49-F238E27FC236}">
                  <a16:creationId xmlns:a16="http://schemas.microsoft.com/office/drawing/2014/main" id="{0BD8E13A-B9DD-E10B-AF0D-A9C2CDC75FA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62807" y="4777418"/>
              <a:ext cx="365760" cy="365760"/>
            </a:xfrm>
            <a:prstGeom prst="rect">
              <a:avLst/>
            </a:prstGeom>
          </p:spPr>
        </p:pic>
        <p:sp>
          <p:nvSpPr>
            <p:cNvPr id="67" name="Rectangle 66">
              <a:extLst>
                <a:ext uri="{FF2B5EF4-FFF2-40B4-BE49-F238E27FC236}">
                  <a16:creationId xmlns:a16="http://schemas.microsoft.com/office/drawing/2014/main" id="{3600E6D1-2EF5-48F2-CCCE-FF4E3D3414DD}"/>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68" name="Graphic 67">
            <a:extLst>
              <a:ext uri="{FF2B5EF4-FFF2-40B4-BE49-F238E27FC236}">
                <a16:creationId xmlns:a16="http://schemas.microsoft.com/office/drawing/2014/main" id="{CC469B34-0E1E-9878-E470-AF93497157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8239" y="4381730"/>
            <a:ext cx="365760" cy="365760"/>
          </a:xfrm>
          <a:prstGeom prst="rect">
            <a:avLst/>
          </a:prstGeom>
        </p:spPr>
      </p:pic>
      <p:sp>
        <p:nvSpPr>
          <p:cNvPr id="69" name="Rectangle 68">
            <a:extLst>
              <a:ext uri="{FF2B5EF4-FFF2-40B4-BE49-F238E27FC236}">
                <a16:creationId xmlns:a16="http://schemas.microsoft.com/office/drawing/2014/main" id="{8C7B1B25-8147-1917-CDB7-388755903D5A}"/>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pic>
        <p:nvPicPr>
          <p:cNvPr id="21" name="Picture 20" descr="Logo&#10;&#10;Description automatically generated">
            <a:extLst>
              <a:ext uri="{FF2B5EF4-FFF2-40B4-BE49-F238E27FC236}">
                <a16:creationId xmlns:a16="http://schemas.microsoft.com/office/drawing/2014/main" id="{C135E740-D9BC-281A-7969-D6D24181B0F9}"/>
              </a:ext>
            </a:extLst>
          </p:cNvPr>
          <p:cNvPicPr>
            <a:picLocks noChangeAspect="1"/>
          </p:cNvPicPr>
          <p:nvPr/>
        </p:nvPicPr>
        <p:blipFill rotWithShape="1">
          <a:blip r:embed="rId29"/>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222081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9488985-AAFA-EE7B-CD98-0AE5EEDBE78E}"/>
              </a:ext>
            </a:extLst>
          </p:cNvPr>
          <p:cNvSpPr txBox="1">
            <a:spLocks/>
          </p:cNvSpPr>
          <p:nvPr/>
        </p:nvSpPr>
        <p:spPr>
          <a:xfrm>
            <a:off x="375622" y="279065"/>
            <a:ext cx="10515600" cy="736844"/>
          </a:xfrm>
          <a:prstGeom prst="rect">
            <a:avLst/>
          </a:prstGeom>
        </p:spPr>
        <p:txBody>
          <a:bodyPr vert="horz" lIns="91440" tIns="45720" rIns="91440" bIns="45720" rtlCol="0" anchor="b">
            <a:normAutofit fontScale="75000" lnSpcReduction="20000"/>
          </a:bodyPr>
          <a:lstStyle>
            <a:lvl1pPr algn="l" defTabSz="914400" rtl="0" eaLnBrk="1" latinLnBrk="0" hangingPunct="1">
              <a:lnSpc>
                <a:spcPct val="120000"/>
              </a:lnSpc>
              <a:spcBef>
                <a:spcPct val="0"/>
              </a:spcBef>
              <a:buNone/>
              <a:defRPr sz="2000" b="1" i="0" kern="1200">
                <a:solidFill>
                  <a:schemeClr val="bg1"/>
                </a:solidFill>
                <a:latin typeface="Bernina Sans Offc" panose="02000000000000000000" pitchFamily="2" charset="77"/>
                <a:ea typeface="+mj-ea"/>
                <a:cs typeface="Calibri" panose="020F0502020204030204" pitchFamily="34" charset="0"/>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AU" sz="3600" b="1" i="0" u="none" strike="noStrike" kern="1200" cap="none" spc="0" normalizeH="0" baseline="0" noProof="0">
                <a:ln>
                  <a:noFill/>
                </a:ln>
                <a:solidFill>
                  <a:srgbClr val="00092F"/>
                </a:solidFill>
                <a:effectLst/>
                <a:uLnTx/>
                <a:uFillTx/>
                <a:latin typeface="Bernina Sans Offc" panose="02000000000000000000" pitchFamily="2" charset="77"/>
                <a:ea typeface="+mj-ea"/>
                <a:cs typeface="Calibri" panose="020F0502020204030204" pitchFamily="34" charset="0"/>
              </a:rPr>
              <a:t>Benefits of Dynatrace for Azure Portal native integration </a:t>
            </a:r>
          </a:p>
        </p:txBody>
      </p:sp>
      <p:grpSp>
        <p:nvGrpSpPr>
          <p:cNvPr id="7" name="Group 6">
            <a:extLst>
              <a:ext uri="{FF2B5EF4-FFF2-40B4-BE49-F238E27FC236}">
                <a16:creationId xmlns:a16="http://schemas.microsoft.com/office/drawing/2014/main" id="{F34219CA-9F1A-54BC-15B1-139BE7CD06C9}"/>
              </a:ext>
            </a:extLst>
          </p:cNvPr>
          <p:cNvGrpSpPr/>
          <p:nvPr/>
        </p:nvGrpSpPr>
        <p:grpSpPr>
          <a:xfrm>
            <a:off x="713265" y="1692026"/>
            <a:ext cx="5218771" cy="1081943"/>
            <a:chOff x="877229" y="2140759"/>
            <a:chExt cx="5218771" cy="1081943"/>
          </a:xfrm>
        </p:grpSpPr>
        <p:sp>
          <p:nvSpPr>
            <p:cNvPr id="8" name="Rectangle: Rounded Corners 7">
              <a:extLst>
                <a:ext uri="{FF2B5EF4-FFF2-40B4-BE49-F238E27FC236}">
                  <a16:creationId xmlns:a16="http://schemas.microsoft.com/office/drawing/2014/main" id="{20FB8186-1530-E04C-CB2A-36454F332C9C}"/>
                </a:ext>
              </a:extLst>
            </p:cNvPr>
            <p:cNvSpPr/>
            <p:nvPr/>
          </p:nvSpPr>
          <p:spPr>
            <a:xfrm>
              <a:off x="877229" y="2140759"/>
              <a:ext cx="5218771" cy="1081943"/>
            </a:xfrm>
            <a:prstGeom prst="roundRect">
              <a:avLst/>
            </a:prstGeom>
            <a:solidFill>
              <a:srgbClr val="2C2C2E"/>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9" name="TextBox 8">
              <a:extLst>
                <a:ext uri="{FF2B5EF4-FFF2-40B4-BE49-F238E27FC236}">
                  <a16:creationId xmlns:a16="http://schemas.microsoft.com/office/drawing/2014/main" id="{56E6C97D-0E1E-5F1E-F7A2-EB48F6AB75CC}"/>
                </a:ext>
              </a:extLst>
            </p:cNvPr>
            <p:cNvSpPr txBox="1"/>
            <p:nvPr/>
          </p:nvSpPr>
          <p:spPr>
            <a:xfrm>
              <a:off x="1100253" y="2265450"/>
              <a:ext cx="4780522" cy="8771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Integrate onboarding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You can provision Dynatrace and manage the integration through the Azure Marketplace and Portal</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10" name="Group 9">
            <a:extLst>
              <a:ext uri="{FF2B5EF4-FFF2-40B4-BE49-F238E27FC236}">
                <a16:creationId xmlns:a16="http://schemas.microsoft.com/office/drawing/2014/main" id="{A3673D0A-F966-06A0-8F24-8EF31B615650}"/>
              </a:ext>
            </a:extLst>
          </p:cNvPr>
          <p:cNvGrpSpPr/>
          <p:nvPr/>
        </p:nvGrpSpPr>
        <p:grpSpPr>
          <a:xfrm>
            <a:off x="706195" y="3186566"/>
            <a:ext cx="5218771" cy="1130765"/>
            <a:chOff x="877229" y="2140759"/>
            <a:chExt cx="5218771" cy="1130765"/>
          </a:xfrm>
        </p:grpSpPr>
        <p:sp>
          <p:nvSpPr>
            <p:cNvPr id="11" name="Rectangle: Rounded Corners 10">
              <a:extLst>
                <a:ext uri="{FF2B5EF4-FFF2-40B4-BE49-F238E27FC236}">
                  <a16:creationId xmlns:a16="http://schemas.microsoft.com/office/drawing/2014/main" id="{7D16FC73-2F21-9BE2-A494-4817BD5C95AE}"/>
                </a:ext>
              </a:extLst>
            </p:cNvPr>
            <p:cNvSpPr/>
            <p:nvPr/>
          </p:nvSpPr>
          <p:spPr>
            <a:xfrm>
              <a:off x="877229" y="2140759"/>
              <a:ext cx="5218771" cy="1081943"/>
            </a:xfrm>
            <a:prstGeom prst="roundRect">
              <a:avLst/>
            </a:prstGeom>
            <a:solidFill>
              <a:srgbClr val="2C2C2E"/>
            </a:solidFill>
            <a:ln w="28575">
              <a:solidFill>
                <a:srgbClr val="2A7A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12" name="TextBox 11">
              <a:extLst>
                <a:ext uri="{FF2B5EF4-FFF2-40B4-BE49-F238E27FC236}">
                  <a16:creationId xmlns:a16="http://schemas.microsoft.com/office/drawing/2014/main" id="{560A087A-58B6-7ADD-80CC-C024836E2393}"/>
                </a:ext>
              </a:extLst>
            </p:cNvPr>
            <p:cNvSpPr txBox="1"/>
            <p:nvPr/>
          </p:nvSpPr>
          <p:spPr>
            <a:xfrm>
              <a:off x="1089102" y="2209695"/>
              <a:ext cx="4780522" cy="10618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Unified billing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You can purchase Dynatrace via the Azure Marketplace – you can even spend your organization’s Microsoft Azure consumption commitment</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13" name="Group 12">
            <a:extLst>
              <a:ext uri="{FF2B5EF4-FFF2-40B4-BE49-F238E27FC236}">
                <a16:creationId xmlns:a16="http://schemas.microsoft.com/office/drawing/2014/main" id="{FDF75002-8956-D40E-208A-053DF0ACE837}"/>
              </a:ext>
            </a:extLst>
          </p:cNvPr>
          <p:cNvGrpSpPr/>
          <p:nvPr/>
        </p:nvGrpSpPr>
        <p:grpSpPr>
          <a:xfrm>
            <a:off x="698943" y="4681106"/>
            <a:ext cx="5218771" cy="1081943"/>
            <a:chOff x="877229" y="2140759"/>
            <a:chExt cx="5218771" cy="1081943"/>
          </a:xfrm>
        </p:grpSpPr>
        <p:sp>
          <p:nvSpPr>
            <p:cNvPr id="14" name="Rectangle: Rounded Corners 13">
              <a:extLst>
                <a:ext uri="{FF2B5EF4-FFF2-40B4-BE49-F238E27FC236}">
                  <a16:creationId xmlns:a16="http://schemas.microsoft.com/office/drawing/2014/main" id="{03A0A1C2-3C66-6282-B39D-F99BF71404BC}"/>
                </a:ext>
              </a:extLst>
            </p:cNvPr>
            <p:cNvSpPr/>
            <p:nvPr/>
          </p:nvSpPr>
          <p:spPr>
            <a:xfrm>
              <a:off x="877229" y="2140759"/>
              <a:ext cx="5218771" cy="1081943"/>
            </a:xfrm>
            <a:prstGeom prst="roundRect">
              <a:avLst/>
            </a:prstGeom>
            <a:solidFill>
              <a:srgbClr val="2C2C2E"/>
            </a:solidFill>
            <a:ln w="28575">
              <a:solidFill>
                <a:srgbClr val="405F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15" name="TextBox 14">
              <a:extLst>
                <a:ext uri="{FF2B5EF4-FFF2-40B4-BE49-F238E27FC236}">
                  <a16:creationId xmlns:a16="http://schemas.microsoft.com/office/drawing/2014/main" id="{2E496522-018C-FB44-88A5-8D8126543614}"/>
                </a:ext>
              </a:extLst>
            </p:cNvPr>
            <p:cNvSpPr txBox="1"/>
            <p:nvPr/>
          </p:nvSpPr>
          <p:spPr>
            <a:xfrm>
              <a:off x="1100253" y="2265450"/>
              <a:ext cx="4902090"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Single sign-on</a:t>
              </a: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Easily enable SSO through Azure Active Directory – there’s no need for separate authentication to the Dynatrace portal</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16" name="Group 15">
            <a:extLst>
              <a:ext uri="{FF2B5EF4-FFF2-40B4-BE49-F238E27FC236}">
                <a16:creationId xmlns:a16="http://schemas.microsoft.com/office/drawing/2014/main" id="{47861F59-405C-89BC-60C6-52D4CB433F47}"/>
              </a:ext>
            </a:extLst>
          </p:cNvPr>
          <p:cNvGrpSpPr/>
          <p:nvPr/>
        </p:nvGrpSpPr>
        <p:grpSpPr>
          <a:xfrm>
            <a:off x="6709102" y="1275745"/>
            <a:ext cx="5218771" cy="1081943"/>
            <a:chOff x="877229" y="2140759"/>
            <a:chExt cx="5218771" cy="1081943"/>
          </a:xfrm>
        </p:grpSpPr>
        <p:sp>
          <p:nvSpPr>
            <p:cNvPr id="17" name="Rectangle: Rounded Corners 16">
              <a:extLst>
                <a:ext uri="{FF2B5EF4-FFF2-40B4-BE49-F238E27FC236}">
                  <a16:creationId xmlns:a16="http://schemas.microsoft.com/office/drawing/2014/main" id="{292CA40A-74E9-9D5B-6EA3-E89C5F154CE7}"/>
                </a:ext>
              </a:extLst>
            </p:cNvPr>
            <p:cNvSpPr/>
            <p:nvPr/>
          </p:nvSpPr>
          <p:spPr>
            <a:xfrm>
              <a:off x="877229" y="2140759"/>
              <a:ext cx="5218771" cy="1081943"/>
            </a:xfrm>
            <a:prstGeom prst="roundRect">
              <a:avLst/>
            </a:prstGeom>
            <a:solidFill>
              <a:srgbClr val="2C2C2E"/>
            </a:solidFill>
            <a:ln w="28575">
              <a:solidFill>
                <a:srgbClr val="4438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18" name="TextBox 17">
              <a:extLst>
                <a:ext uri="{FF2B5EF4-FFF2-40B4-BE49-F238E27FC236}">
                  <a16:creationId xmlns:a16="http://schemas.microsoft.com/office/drawing/2014/main" id="{6BD55511-184B-FD85-3346-9AE72E8BEABF}"/>
                </a:ext>
              </a:extLst>
            </p:cNvPr>
            <p:cNvSpPr txBox="1"/>
            <p:nvPr/>
          </p:nvSpPr>
          <p:spPr>
            <a:xfrm>
              <a:off x="1100253" y="2265450"/>
              <a:ext cx="4780522"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Metrics and Logs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Enable the collection of metrics and logs for VM and App Services resources</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19" name="Group 18">
            <a:extLst>
              <a:ext uri="{FF2B5EF4-FFF2-40B4-BE49-F238E27FC236}">
                <a16:creationId xmlns:a16="http://schemas.microsoft.com/office/drawing/2014/main" id="{B598B689-DE12-7D46-F118-001070D0D9F3}"/>
              </a:ext>
            </a:extLst>
          </p:cNvPr>
          <p:cNvGrpSpPr/>
          <p:nvPr/>
        </p:nvGrpSpPr>
        <p:grpSpPr>
          <a:xfrm>
            <a:off x="6709101" y="2563986"/>
            <a:ext cx="5218771" cy="1081943"/>
            <a:chOff x="877229" y="2140759"/>
            <a:chExt cx="5218771" cy="1081943"/>
          </a:xfrm>
        </p:grpSpPr>
        <p:sp>
          <p:nvSpPr>
            <p:cNvPr id="20" name="Rectangle: Rounded Corners 19">
              <a:extLst>
                <a:ext uri="{FF2B5EF4-FFF2-40B4-BE49-F238E27FC236}">
                  <a16:creationId xmlns:a16="http://schemas.microsoft.com/office/drawing/2014/main" id="{2610EC31-BBF3-36E0-3A53-128C75E98AEC}"/>
                </a:ext>
              </a:extLst>
            </p:cNvPr>
            <p:cNvSpPr/>
            <p:nvPr/>
          </p:nvSpPr>
          <p:spPr>
            <a:xfrm>
              <a:off x="877229" y="2140759"/>
              <a:ext cx="5218771" cy="1081943"/>
            </a:xfrm>
            <a:prstGeom prst="roundRect">
              <a:avLst/>
            </a:prstGeom>
            <a:solidFill>
              <a:srgbClr val="2C2C2E"/>
            </a:solidFill>
            <a:ln w="28575">
              <a:solidFill>
                <a:srgbClr val="762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21" name="TextBox 20">
              <a:extLst>
                <a:ext uri="{FF2B5EF4-FFF2-40B4-BE49-F238E27FC236}">
                  <a16:creationId xmlns:a16="http://schemas.microsoft.com/office/drawing/2014/main" id="{8CD130B6-A864-C12E-A0A4-9419269B3318}"/>
                </a:ext>
              </a:extLst>
            </p:cNvPr>
            <p:cNvSpPr txBox="1"/>
            <p:nvPr/>
          </p:nvSpPr>
          <p:spPr>
            <a:xfrm>
              <a:off x="1100252" y="2265450"/>
              <a:ext cx="4995747"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err="1">
                  <a:ln>
                    <a:noFill/>
                  </a:ln>
                  <a:solidFill>
                    <a:srgbClr val="FFFFFF">
                      <a:lumMod val="95000"/>
                    </a:srgbClr>
                  </a:solidFill>
                  <a:effectLst/>
                  <a:uLnTx/>
                  <a:uFillTx/>
                  <a:latin typeface="Bernina Sans" pitchFamily="50" charset="0"/>
                  <a:ea typeface="+mn-ea"/>
                  <a:cs typeface="+mn-cs"/>
                </a:rPr>
                <a:t>OneAgent</a:t>
              </a: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 deployment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Install or uninstall Dynatrace </a:t>
              </a:r>
              <a:r>
                <a:rPr kumimoji="0" lang="en-AU" sz="1400" b="0" i="0" u="none" strike="noStrike" kern="1200" cap="none" spc="0" normalizeH="0" baseline="0" noProof="0" err="1">
                  <a:ln>
                    <a:noFill/>
                  </a:ln>
                  <a:solidFill>
                    <a:srgbClr val="FFFFFF">
                      <a:lumMod val="95000"/>
                    </a:srgbClr>
                  </a:solidFill>
                  <a:effectLst/>
                  <a:uLnTx/>
                  <a:uFillTx/>
                  <a:latin typeface="Bernina Sans Offc Light" pitchFamily="2" charset="0"/>
                  <a:ea typeface="+mn-ea"/>
                  <a:cs typeface="+mn-cs"/>
                </a:rPr>
                <a:t>OneAgents</a:t>
              </a: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 on single or multiple CMs and Azure App Services directly from the Azure Portal</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22" name="Group 21">
            <a:extLst>
              <a:ext uri="{FF2B5EF4-FFF2-40B4-BE49-F238E27FC236}">
                <a16:creationId xmlns:a16="http://schemas.microsoft.com/office/drawing/2014/main" id="{3B3AA468-2485-2CBF-3887-36590552D123}"/>
              </a:ext>
            </a:extLst>
          </p:cNvPr>
          <p:cNvGrpSpPr/>
          <p:nvPr/>
        </p:nvGrpSpPr>
        <p:grpSpPr>
          <a:xfrm>
            <a:off x="6709102" y="3788597"/>
            <a:ext cx="5218771" cy="1081943"/>
            <a:chOff x="877229" y="2140759"/>
            <a:chExt cx="5218771" cy="1081943"/>
          </a:xfrm>
        </p:grpSpPr>
        <p:sp>
          <p:nvSpPr>
            <p:cNvPr id="23" name="Rectangle: Rounded Corners 22">
              <a:extLst>
                <a:ext uri="{FF2B5EF4-FFF2-40B4-BE49-F238E27FC236}">
                  <a16:creationId xmlns:a16="http://schemas.microsoft.com/office/drawing/2014/main" id="{D59500B1-CACD-A0B2-156C-59840E2B130C}"/>
                </a:ext>
              </a:extLst>
            </p:cNvPr>
            <p:cNvSpPr/>
            <p:nvPr/>
          </p:nvSpPr>
          <p:spPr>
            <a:xfrm>
              <a:off x="877229" y="2140759"/>
              <a:ext cx="5218771" cy="1081943"/>
            </a:xfrm>
            <a:prstGeom prst="roundRect">
              <a:avLst/>
            </a:prstGeom>
            <a:solidFill>
              <a:srgbClr val="2C2C2E"/>
            </a:solidFill>
            <a:ln w="28575">
              <a:solidFill>
                <a:srgbClr val="522D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24" name="TextBox 23">
              <a:extLst>
                <a:ext uri="{FF2B5EF4-FFF2-40B4-BE49-F238E27FC236}">
                  <a16:creationId xmlns:a16="http://schemas.microsoft.com/office/drawing/2014/main" id="{626F3F6D-D14D-4163-928C-01AD2A3DEB33}"/>
                </a:ext>
              </a:extLst>
            </p:cNvPr>
            <p:cNvSpPr txBox="1"/>
            <p:nvPr/>
          </p:nvSpPr>
          <p:spPr>
            <a:xfrm>
              <a:off x="1100253" y="2265450"/>
              <a:ext cx="4870280"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Manage Dynatrace within Azure Portal</a:t>
              </a: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Verify which resources are sending Azure metrics and logs to Dynatrace and make instant changes as needed</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grpSp>
        <p:nvGrpSpPr>
          <p:cNvPr id="25" name="Group 24">
            <a:extLst>
              <a:ext uri="{FF2B5EF4-FFF2-40B4-BE49-F238E27FC236}">
                <a16:creationId xmlns:a16="http://schemas.microsoft.com/office/drawing/2014/main" id="{531EB7E6-C345-0818-C6FF-C1DAA62738A1}"/>
              </a:ext>
            </a:extLst>
          </p:cNvPr>
          <p:cNvGrpSpPr/>
          <p:nvPr/>
        </p:nvGrpSpPr>
        <p:grpSpPr>
          <a:xfrm>
            <a:off x="6709102" y="5069099"/>
            <a:ext cx="5218771" cy="1081943"/>
            <a:chOff x="877229" y="2140759"/>
            <a:chExt cx="5218771" cy="1081943"/>
          </a:xfrm>
        </p:grpSpPr>
        <p:sp>
          <p:nvSpPr>
            <p:cNvPr id="26" name="Rectangle: Rounded Corners 25">
              <a:extLst>
                <a:ext uri="{FF2B5EF4-FFF2-40B4-BE49-F238E27FC236}">
                  <a16:creationId xmlns:a16="http://schemas.microsoft.com/office/drawing/2014/main" id="{E6BFEDF2-44E6-D4E9-664C-90F8D35F871B}"/>
                </a:ext>
              </a:extLst>
            </p:cNvPr>
            <p:cNvSpPr/>
            <p:nvPr/>
          </p:nvSpPr>
          <p:spPr>
            <a:xfrm>
              <a:off x="877229" y="2140759"/>
              <a:ext cx="5218771" cy="1081943"/>
            </a:xfrm>
            <a:prstGeom prst="roundRect">
              <a:avLst/>
            </a:prstGeom>
            <a:solidFill>
              <a:srgbClr val="2C2C2E"/>
            </a:solidFill>
            <a:ln w="28575">
              <a:solidFill>
                <a:srgbClr val="762D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Bernina Sans" panose="020F0502020204030204"/>
                <a:ea typeface="+mn-ea"/>
                <a:cs typeface="+mn-cs"/>
              </a:endParaRPr>
            </a:p>
          </p:txBody>
        </p:sp>
        <p:sp>
          <p:nvSpPr>
            <p:cNvPr id="27" name="TextBox 26">
              <a:extLst>
                <a:ext uri="{FF2B5EF4-FFF2-40B4-BE49-F238E27FC236}">
                  <a16:creationId xmlns:a16="http://schemas.microsoft.com/office/drawing/2014/main" id="{CB800A57-EFFC-CC53-A479-AAF1A04D2BC0}"/>
                </a:ext>
              </a:extLst>
            </p:cNvPr>
            <p:cNvSpPr txBox="1"/>
            <p:nvPr/>
          </p:nvSpPr>
          <p:spPr>
            <a:xfrm>
              <a:off x="1100253" y="2265450"/>
              <a:ext cx="4780522" cy="8463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800" b="1" i="0" u="none" strike="noStrike" kern="1200" cap="none" spc="0" normalizeH="0" baseline="0" noProof="0">
                  <a:ln>
                    <a:noFill/>
                  </a:ln>
                  <a:solidFill>
                    <a:srgbClr val="FFFFFF">
                      <a:lumMod val="95000"/>
                    </a:srgbClr>
                  </a:solidFill>
                  <a:effectLst/>
                  <a:uLnTx/>
                  <a:uFillTx/>
                  <a:latin typeface="Bernina Sans" pitchFamily="50" charset="0"/>
                  <a:ea typeface="+mn-ea"/>
                  <a:cs typeface="+mn-cs"/>
                </a:rPr>
                <a:t>Deeper Azure CLI integration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300" b="0" i="0" u="none" strike="noStrike" kern="1200" cap="none" spc="0" normalizeH="0" baseline="0" noProof="0">
                <a:ln>
                  <a:noFill/>
                </a:ln>
                <a:solidFill>
                  <a:srgbClr val="FFFFFF">
                    <a:lumMod val="95000"/>
                  </a:srgbClr>
                </a:solidFill>
                <a:effectLst/>
                <a:uLnTx/>
                <a:uFillTx/>
                <a:latin typeface="Bernina Sans"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U" sz="14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rPr>
                <a:t>Easily manage Dynatrace resources from the Azure CLI to further extend deployments of those resources</a:t>
              </a:r>
              <a:endParaRPr kumimoji="0" lang="en-AU" sz="1800" b="0" i="0" u="none" strike="noStrike" kern="1200" cap="none" spc="0" normalizeH="0" baseline="0" noProof="0">
                <a:ln>
                  <a:noFill/>
                </a:ln>
                <a:solidFill>
                  <a:srgbClr val="FFFFFF">
                    <a:lumMod val="95000"/>
                  </a:srgbClr>
                </a:solidFill>
                <a:effectLst/>
                <a:uLnTx/>
                <a:uFillTx/>
                <a:latin typeface="Bernina Sans Offc Light" pitchFamily="2" charset="0"/>
                <a:ea typeface="+mn-ea"/>
                <a:cs typeface="+mn-cs"/>
              </a:endParaRPr>
            </a:p>
          </p:txBody>
        </p:sp>
      </p:grpSp>
      <p:sp>
        <p:nvSpPr>
          <p:cNvPr id="28" name="TextBox 27">
            <a:extLst>
              <a:ext uri="{FF2B5EF4-FFF2-40B4-BE49-F238E27FC236}">
                <a16:creationId xmlns:a16="http://schemas.microsoft.com/office/drawing/2014/main" id="{626B832C-7BD0-6A71-E555-7DA143E07083}"/>
              </a:ext>
            </a:extLst>
          </p:cNvPr>
          <p:cNvSpPr txBox="1"/>
          <p:nvPr/>
        </p:nvSpPr>
        <p:spPr>
          <a:xfrm>
            <a:off x="77646" y="1794545"/>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0B6CBC"/>
                </a:solidFill>
                <a:effectLst/>
                <a:uLnTx/>
                <a:uFillTx/>
                <a:latin typeface="Bernina Sans" pitchFamily="50" charset="0"/>
                <a:ea typeface="+mn-ea"/>
                <a:cs typeface="+mn-cs"/>
              </a:rPr>
              <a:t>1</a:t>
            </a:r>
            <a:endParaRPr kumimoji="0" lang="en-AU" sz="1800" b="1" i="0" u="none" strike="noStrike" kern="1200" cap="none" spc="0" normalizeH="0" baseline="0" noProof="0">
              <a:ln>
                <a:noFill/>
              </a:ln>
              <a:solidFill>
                <a:srgbClr val="0B6CBC"/>
              </a:solidFill>
              <a:effectLst/>
              <a:uLnTx/>
              <a:uFillTx/>
              <a:latin typeface="Bernina Sans" pitchFamily="50" charset="0"/>
              <a:ea typeface="+mn-ea"/>
              <a:cs typeface="+mn-cs"/>
            </a:endParaRPr>
          </a:p>
        </p:txBody>
      </p:sp>
      <p:sp>
        <p:nvSpPr>
          <p:cNvPr id="29" name="TextBox 28">
            <a:extLst>
              <a:ext uri="{FF2B5EF4-FFF2-40B4-BE49-F238E27FC236}">
                <a16:creationId xmlns:a16="http://schemas.microsoft.com/office/drawing/2014/main" id="{405962C5-EECC-25F5-A4FF-E3010CE1F748}"/>
              </a:ext>
            </a:extLst>
          </p:cNvPr>
          <p:cNvSpPr txBox="1"/>
          <p:nvPr/>
        </p:nvSpPr>
        <p:spPr>
          <a:xfrm>
            <a:off x="97264" y="3261208"/>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2A7AE5"/>
                </a:solidFill>
                <a:effectLst/>
                <a:uLnTx/>
                <a:uFillTx/>
                <a:latin typeface="Bernina Sans" pitchFamily="50" charset="0"/>
                <a:ea typeface="+mn-ea"/>
                <a:cs typeface="+mn-cs"/>
              </a:rPr>
              <a:t>2</a:t>
            </a:r>
            <a:endParaRPr kumimoji="0" lang="en-AU" sz="1800" b="1" i="0" u="none" strike="noStrike" kern="1200" cap="none" spc="0" normalizeH="0" baseline="0" noProof="0">
              <a:ln>
                <a:noFill/>
              </a:ln>
              <a:solidFill>
                <a:srgbClr val="2A7AE5"/>
              </a:solidFill>
              <a:effectLst/>
              <a:uLnTx/>
              <a:uFillTx/>
              <a:latin typeface="Bernina Sans" pitchFamily="50" charset="0"/>
              <a:ea typeface="+mn-ea"/>
              <a:cs typeface="+mn-cs"/>
            </a:endParaRPr>
          </a:p>
        </p:txBody>
      </p:sp>
      <p:sp>
        <p:nvSpPr>
          <p:cNvPr id="30" name="TextBox 29">
            <a:extLst>
              <a:ext uri="{FF2B5EF4-FFF2-40B4-BE49-F238E27FC236}">
                <a16:creationId xmlns:a16="http://schemas.microsoft.com/office/drawing/2014/main" id="{F951C7A1-4FD2-2F0F-2296-13B3B69A1330}"/>
              </a:ext>
            </a:extLst>
          </p:cNvPr>
          <p:cNvSpPr txBox="1"/>
          <p:nvPr/>
        </p:nvSpPr>
        <p:spPr>
          <a:xfrm>
            <a:off x="97264" y="4805797"/>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405FCF"/>
                </a:solidFill>
                <a:effectLst/>
                <a:uLnTx/>
                <a:uFillTx/>
                <a:latin typeface="Bernina Sans" pitchFamily="50" charset="0"/>
                <a:ea typeface="+mn-ea"/>
                <a:cs typeface="+mn-cs"/>
              </a:rPr>
              <a:t>3</a:t>
            </a:r>
            <a:endParaRPr kumimoji="0" lang="en-AU" sz="1800" b="1" i="0" u="none" strike="noStrike" kern="1200" cap="none" spc="0" normalizeH="0" baseline="0" noProof="0">
              <a:ln>
                <a:noFill/>
              </a:ln>
              <a:solidFill>
                <a:srgbClr val="405FCF"/>
              </a:solidFill>
              <a:effectLst/>
              <a:uLnTx/>
              <a:uFillTx/>
              <a:latin typeface="Bernina Sans" pitchFamily="50" charset="0"/>
              <a:ea typeface="+mn-ea"/>
              <a:cs typeface="+mn-cs"/>
            </a:endParaRPr>
          </a:p>
        </p:txBody>
      </p:sp>
      <p:sp>
        <p:nvSpPr>
          <p:cNvPr id="31" name="TextBox 30">
            <a:extLst>
              <a:ext uri="{FF2B5EF4-FFF2-40B4-BE49-F238E27FC236}">
                <a16:creationId xmlns:a16="http://schemas.microsoft.com/office/drawing/2014/main" id="{2F2C069D-2811-1AC4-9424-1763F48BA3ED}"/>
              </a:ext>
            </a:extLst>
          </p:cNvPr>
          <p:cNvSpPr txBox="1"/>
          <p:nvPr/>
        </p:nvSpPr>
        <p:spPr>
          <a:xfrm>
            <a:off x="6111195" y="1486869"/>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443890"/>
                </a:solidFill>
                <a:effectLst/>
                <a:uLnTx/>
                <a:uFillTx/>
                <a:latin typeface="Bernina Sans" pitchFamily="50" charset="0"/>
                <a:ea typeface="+mn-ea"/>
                <a:cs typeface="+mn-cs"/>
              </a:rPr>
              <a:t>4</a:t>
            </a:r>
            <a:endParaRPr kumimoji="0" lang="en-AU" sz="1800" b="1" i="0" u="none" strike="noStrike" kern="1200" cap="none" spc="0" normalizeH="0" baseline="0" noProof="0">
              <a:ln>
                <a:noFill/>
              </a:ln>
              <a:solidFill>
                <a:srgbClr val="443890"/>
              </a:solidFill>
              <a:effectLst/>
              <a:uLnTx/>
              <a:uFillTx/>
              <a:latin typeface="Bernina Sans" pitchFamily="50" charset="0"/>
              <a:ea typeface="+mn-ea"/>
              <a:cs typeface="+mn-cs"/>
            </a:endParaRPr>
          </a:p>
        </p:txBody>
      </p:sp>
      <p:sp>
        <p:nvSpPr>
          <p:cNvPr id="32" name="TextBox 31">
            <a:extLst>
              <a:ext uri="{FF2B5EF4-FFF2-40B4-BE49-F238E27FC236}">
                <a16:creationId xmlns:a16="http://schemas.microsoft.com/office/drawing/2014/main" id="{82DA1735-8CFF-B6BD-EAD9-E5E865772FE5}"/>
              </a:ext>
            </a:extLst>
          </p:cNvPr>
          <p:cNvSpPr txBox="1"/>
          <p:nvPr/>
        </p:nvSpPr>
        <p:spPr>
          <a:xfrm>
            <a:off x="6129539" y="2727149"/>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582688"/>
                </a:solidFill>
                <a:effectLst/>
                <a:uLnTx/>
                <a:uFillTx/>
                <a:latin typeface="Bernina Sans" pitchFamily="50" charset="0"/>
                <a:ea typeface="+mn-ea"/>
                <a:cs typeface="+mn-cs"/>
              </a:rPr>
              <a:t>5</a:t>
            </a:r>
            <a:endParaRPr kumimoji="0" lang="en-AU" sz="1800" b="1" i="0" u="none" strike="noStrike" kern="1200" cap="none" spc="0" normalizeH="0" baseline="0" noProof="0">
              <a:ln>
                <a:noFill/>
              </a:ln>
              <a:solidFill>
                <a:srgbClr val="582688"/>
              </a:solidFill>
              <a:effectLst/>
              <a:uLnTx/>
              <a:uFillTx/>
              <a:latin typeface="Bernina Sans" pitchFamily="50" charset="0"/>
              <a:ea typeface="+mn-ea"/>
              <a:cs typeface="+mn-cs"/>
            </a:endParaRPr>
          </a:p>
        </p:txBody>
      </p:sp>
      <p:sp>
        <p:nvSpPr>
          <p:cNvPr id="33" name="TextBox 32">
            <a:extLst>
              <a:ext uri="{FF2B5EF4-FFF2-40B4-BE49-F238E27FC236}">
                <a16:creationId xmlns:a16="http://schemas.microsoft.com/office/drawing/2014/main" id="{9E509D15-73E3-CE11-7798-5A131A0F2BB0}"/>
              </a:ext>
            </a:extLst>
          </p:cNvPr>
          <p:cNvSpPr txBox="1"/>
          <p:nvPr/>
        </p:nvSpPr>
        <p:spPr>
          <a:xfrm>
            <a:off x="6153532" y="3927482"/>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522D73"/>
                </a:solidFill>
                <a:effectLst/>
                <a:uLnTx/>
                <a:uFillTx/>
                <a:latin typeface="Bernina Sans" pitchFamily="50" charset="0"/>
                <a:ea typeface="+mn-ea"/>
                <a:cs typeface="+mn-cs"/>
              </a:rPr>
              <a:t>6</a:t>
            </a:r>
            <a:endParaRPr kumimoji="0" lang="en-AU" sz="1800" b="1" i="0" u="none" strike="noStrike" kern="1200" cap="none" spc="0" normalizeH="0" baseline="0" noProof="0">
              <a:ln>
                <a:noFill/>
              </a:ln>
              <a:solidFill>
                <a:srgbClr val="522D73"/>
              </a:solidFill>
              <a:effectLst/>
              <a:uLnTx/>
              <a:uFillTx/>
              <a:latin typeface="Bernina Sans" pitchFamily="50" charset="0"/>
              <a:ea typeface="+mn-ea"/>
              <a:cs typeface="+mn-cs"/>
            </a:endParaRPr>
          </a:p>
        </p:txBody>
      </p:sp>
      <p:sp>
        <p:nvSpPr>
          <p:cNvPr id="34" name="TextBox 33">
            <a:extLst>
              <a:ext uri="{FF2B5EF4-FFF2-40B4-BE49-F238E27FC236}">
                <a16:creationId xmlns:a16="http://schemas.microsoft.com/office/drawing/2014/main" id="{B4A009FD-7181-62AC-A27F-6E37A54EC1C6}"/>
              </a:ext>
            </a:extLst>
          </p:cNvPr>
          <p:cNvSpPr txBox="1"/>
          <p:nvPr/>
        </p:nvSpPr>
        <p:spPr>
          <a:xfrm>
            <a:off x="6181642" y="5231895"/>
            <a:ext cx="535259"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AU" sz="4400" b="1" i="0" u="none" strike="noStrike" kern="1200" cap="none" spc="0" normalizeH="0" baseline="0" noProof="0">
                <a:ln>
                  <a:noFill/>
                </a:ln>
                <a:solidFill>
                  <a:srgbClr val="762DB4"/>
                </a:solidFill>
                <a:effectLst/>
                <a:uLnTx/>
                <a:uFillTx/>
                <a:latin typeface="Bernina Sans" pitchFamily="50" charset="0"/>
                <a:ea typeface="+mn-ea"/>
                <a:cs typeface="+mn-cs"/>
              </a:rPr>
              <a:t>7</a:t>
            </a:r>
            <a:endParaRPr kumimoji="0" lang="en-AU" sz="1800" b="1" i="0" u="none" strike="noStrike" kern="1200" cap="none" spc="0" normalizeH="0" baseline="0" noProof="0">
              <a:ln>
                <a:noFill/>
              </a:ln>
              <a:solidFill>
                <a:srgbClr val="762DB4"/>
              </a:solidFill>
              <a:effectLst/>
              <a:uLnTx/>
              <a:uFillTx/>
              <a:latin typeface="Bernina Sans" pitchFamily="50" charset="0"/>
              <a:ea typeface="+mn-ea"/>
              <a:cs typeface="+mn-cs"/>
            </a:endParaRPr>
          </a:p>
        </p:txBody>
      </p:sp>
      <p:pic>
        <p:nvPicPr>
          <p:cNvPr id="3" name="Picture 6" descr="Logo&#10;&#10;Description automatically generated">
            <a:extLst>
              <a:ext uri="{FF2B5EF4-FFF2-40B4-BE49-F238E27FC236}">
                <a16:creationId xmlns:a16="http://schemas.microsoft.com/office/drawing/2014/main" id="{C18B7798-65A6-8ACE-D0D8-91E6B6390B0A}"/>
              </a:ext>
            </a:extLst>
          </p:cNvPr>
          <p:cNvPicPr>
            <a:picLocks noChangeAspect="1"/>
          </p:cNvPicPr>
          <p:nvPr/>
        </p:nvPicPr>
        <p:blipFill>
          <a:blip r:embed="rId4"/>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214118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P spid="34" grpId="0"/>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4ABA-4029-1960-3B57-7BE43061A413}"/>
              </a:ext>
            </a:extLst>
          </p:cNvPr>
          <p:cNvSpPr>
            <a:spLocks noGrp="1"/>
          </p:cNvSpPr>
          <p:nvPr>
            <p:ph type="ctrTitle"/>
          </p:nvPr>
        </p:nvSpPr>
        <p:spPr/>
        <p:txBody>
          <a:bodyPr/>
          <a:lstStyle/>
          <a:p>
            <a:r>
              <a:rPr lang="en-US" dirty="0"/>
              <a:t>What the hack environment setup</a:t>
            </a:r>
          </a:p>
        </p:txBody>
      </p:sp>
    </p:spTree>
    <p:extLst>
      <p:ext uri="{BB962C8B-B14F-4D97-AF65-F5344CB8AC3E}">
        <p14:creationId xmlns:p14="http://schemas.microsoft.com/office/powerpoint/2010/main" val="3727166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vert="horz" lIns="91440" tIns="45720" rIns="91440" bIns="45720" rtlCol="0" anchor="b">
            <a:normAutofit fontScale="90000"/>
          </a:bodyPr>
          <a:lstStyle/>
          <a:p>
            <a:r>
              <a:rPr lang="en-US" sz="2800" b="0" dirty="0">
                <a:solidFill>
                  <a:schemeClr val="tx1"/>
                </a:solidFill>
                <a:latin typeface="Calibri"/>
                <a:ea typeface="+mj-ea"/>
                <a:cs typeface="Calibri"/>
              </a:rPr>
              <a:t>Workshop Environment for Monolith VM</a:t>
            </a:r>
          </a:p>
        </p:txBody>
      </p:sp>
      <p:pic>
        <p:nvPicPr>
          <p:cNvPr id="3" name="Picture 2">
            <a:extLst>
              <a:ext uri="{FF2B5EF4-FFF2-40B4-BE49-F238E27FC236}">
                <a16:creationId xmlns:a16="http://schemas.microsoft.com/office/drawing/2014/main" id="{A06ACE2C-8F64-5D4B-8194-4C7300E9448C}"/>
              </a:ext>
            </a:extLst>
          </p:cNvPr>
          <p:cNvPicPr>
            <a:picLocks noChangeAspect="1"/>
          </p:cNvPicPr>
          <p:nvPr/>
        </p:nvPicPr>
        <p:blipFill>
          <a:blip r:embed="rId3"/>
          <a:stretch>
            <a:fillRect/>
          </a:stretch>
        </p:blipFill>
        <p:spPr>
          <a:xfrm>
            <a:off x="2104732" y="908051"/>
            <a:ext cx="7982536" cy="5257869"/>
          </a:xfrm>
          <a:prstGeom prst="rect">
            <a:avLst/>
          </a:prstGeom>
        </p:spPr>
      </p:pic>
      <p:pic>
        <p:nvPicPr>
          <p:cNvPr id="5" name="Picture 4">
            <a:extLst>
              <a:ext uri="{FF2B5EF4-FFF2-40B4-BE49-F238E27FC236}">
                <a16:creationId xmlns:a16="http://schemas.microsoft.com/office/drawing/2014/main" id="{C89B016A-A0F9-C948-88EB-10D65A6534D1}"/>
              </a:ext>
            </a:extLst>
          </p:cNvPr>
          <p:cNvPicPr>
            <a:picLocks noChangeAspect="1"/>
          </p:cNvPicPr>
          <p:nvPr/>
        </p:nvPicPr>
        <p:blipFill>
          <a:blip r:embed="rId4"/>
          <a:stretch>
            <a:fillRect/>
          </a:stretch>
        </p:blipFill>
        <p:spPr>
          <a:xfrm>
            <a:off x="2267211" y="1462343"/>
            <a:ext cx="1028700" cy="1320800"/>
          </a:xfrm>
          <a:prstGeom prst="rect">
            <a:avLst/>
          </a:prstGeom>
        </p:spPr>
      </p:pic>
      <p:pic>
        <p:nvPicPr>
          <p:cNvPr id="6" name="Picture 5">
            <a:extLst>
              <a:ext uri="{FF2B5EF4-FFF2-40B4-BE49-F238E27FC236}">
                <a16:creationId xmlns:a16="http://schemas.microsoft.com/office/drawing/2014/main" id="{F73D16C9-7E33-B246-BC1F-AB9D3DBAA5B8}"/>
              </a:ext>
            </a:extLst>
          </p:cNvPr>
          <p:cNvPicPr>
            <a:picLocks noChangeAspect="1"/>
          </p:cNvPicPr>
          <p:nvPr/>
        </p:nvPicPr>
        <p:blipFill>
          <a:blip r:embed="rId5"/>
          <a:stretch>
            <a:fillRect/>
          </a:stretch>
        </p:blipFill>
        <p:spPr>
          <a:xfrm>
            <a:off x="3048435" y="2399952"/>
            <a:ext cx="469900" cy="279400"/>
          </a:xfrm>
          <a:prstGeom prst="rect">
            <a:avLst/>
          </a:prstGeom>
        </p:spPr>
      </p:pic>
      <p:pic>
        <p:nvPicPr>
          <p:cNvPr id="8" name="Picture 6" descr="Logo&#10;&#10;Description automatically generated">
            <a:extLst>
              <a:ext uri="{FF2B5EF4-FFF2-40B4-BE49-F238E27FC236}">
                <a16:creationId xmlns:a16="http://schemas.microsoft.com/office/drawing/2014/main" id="{EC7B6EF2-9516-4697-650F-BB16BEED8E7E}"/>
              </a:ext>
            </a:extLst>
          </p:cNvPr>
          <p:cNvPicPr>
            <a:picLocks noChangeAspect="1"/>
          </p:cNvPicPr>
          <p:nvPr/>
        </p:nvPicPr>
        <p:blipFill>
          <a:blip r:embed="rId6"/>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259744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p:txBody>
          <a:bodyPr vert="horz" lIns="91440" tIns="45720" rIns="91440" bIns="45720" rtlCol="0" anchor="b">
            <a:normAutofit fontScale="90000"/>
          </a:bodyPr>
          <a:lstStyle/>
          <a:p>
            <a:r>
              <a:rPr lang="en-US" sz="2800" b="0" dirty="0">
                <a:solidFill>
                  <a:schemeClr val="tx1"/>
                </a:solidFill>
                <a:latin typeface="Calibri"/>
                <a:ea typeface="+mj-ea"/>
                <a:cs typeface="Calibri"/>
              </a:rPr>
              <a:t>Workshop Environment for AKS</a:t>
            </a:r>
          </a:p>
        </p:txBody>
      </p:sp>
      <p:pic>
        <p:nvPicPr>
          <p:cNvPr id="4" name="Picture 3">
            <a:extLst>
              <a:ext uri="{FF2B5EF4-FFF2-40B4-BE49-F238E27FC236}">
                <a16:creationId xmlns:a16="http://schemas.microsoft.com/office/drawing/2014/main" id="{806266CF-C78D-4447-8872-C128C1419D67}"/>
              </a:ext>
            </a:extLst>
          </p:cNvPr>
          <p:cNvPicPr>
            <a:picLocks noChangeAspect="1"/>
          </p:cNvPicPr>
          <p:nvPr/>
        </p:nvPicPr>
        <p:blipFill>
          <a:blip r:embed="rId3"/>
          <a:stretch>
            <a:fillRect/>
          </a:stretch>
        </p:blipFill>
        <p:spPr>
          <a:xfrm>
            <a:off x="1803748" y="847309"/>
            <a:ext cx="9186797" cy="5163382"/>
          </a:xfrm>
          <a:prstGeom prst="rect">
            <a:avLst/>
          </a:prstGeom>
        </p:spPr>
      </p:pic>
      <p:pic>
        <p:nvPicPr>
          <p:cNvPr id="5" name="Picture 6" descr="Logo&#10;&#10;Description automatically generated">
            <a:extLst>
              <a:ext uri="{FF2B5EF4-FFF2-40B4-BE49-F238E27FC236}">
                <a16:creationId xmlns:a16="http://schemas.microsoft.com/office/drawing/2014/main" id="{C03AB0F9-6FC8-4979-D733-5F2E8EEEA022}"/>
              </a:ext>
            </a:extLst>
          </p:cNvPr>
          <p:cNvPicPr>
            <a:picLocks noChangeAspect="1"/>
          </p:cNvPicPr>
          <p:nvPr/>
        </p:nvPicPr>
        <p:blipFill>
          <a:blip r:embed="rId4"/>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426735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08B064C2-620E-F142-F0FC-BE4293AE9AE8}"/>
              </a:ext>
            </a:extLst>
          </p:cNvPr>
          <p:cNvGraphicFramePr>
            <a:graphicFrameLocks/>
          </p:cNvGraphicFramePr>
          <p:nvPr/>
        </p:nvGraphicFramePr>
        <p:xfrm>
          <a:off x="7728982" y="-379372"/>
          <a:ext cx="4010957" cy="6145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DD759F18-A1A9-5EB2-C2F2-BF8267F550C9}"/>
              </a:ext>
            </a:extLst>
          </p:cNvPr>
          <p:cNvSpPr txBox="1">
            <a:spLocks/>
          </p:cNvSpPr>
          <p:nvPr/>
        </p:nvSpPr>
        <p:spPr>
          <a:xfrm>
            <a:off x="302173" y="1524000"/>
            <a:ext cx="5965623" cy="451632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Bernina Sans Light" pitchFamily="2" charset="77"/>
              <a:ea typeface="+mn-ea"/>
              <a:cs typeface="Calibri Light" panose="020F0302020204030204" pitchFamily="34" charset="0"/>
            </a:endParaRPr>
          </a:p>
        </p:txBody>
      </p:sp>
      <p:sp>
        <p:nvSpPr>
          <p:cNvPr id="4" name="Title 1">
            <a:extLst>
              <a:ext uri="{FF2B5EF4-FFF2-40B4-BE49-F238E27FC236}">
                <a16:creationId xmlns:a16="http://schemas.microsoft.com/office/drawing/2014/main" id="{6DB511D8-E735-8D2E-CCE3-3BCC70D9299A}"/>
              </a:ext>
            </a:extLst>
          </p:cNvPr>
          <p:cNvSpPr txBox="1">
            <a:spLocks/>
          </p:cNvSpPr>
          <p:nvPr/>
        </p:nvSpPr>
        <p:spPr>
          <a:xfrm>
            <a:off x="742575" y="511779"/>
            <a:ext cx="10515600" cy="736844"/>
          </a:xfrm>
          <a:prstGeom prst="rect">
            <a:avLst/>
          </a:prstGeom>
        </p:spPr>
        <p:txBody>
          <a:bodyPr>
            <a:normAutofit/>
          </a:bodyPr>
          <a:lst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092F"/>
                </a:solidFill>
                <a:effectLst/>
                <a:uLnTx/>
                <a:uFillTx/>
                <a:latin typeface="Calibri" panose="020F0502020204030204"/>
                <a:ea typeface="+mj-ea"/>
                <a:cs typeface="Calibri" panose="020F0502020204030204" pitchFamily="34" charset="0"/>
              </a:rPr>
              <a:t>Dynatrace and Microsoft </a:t>
            </a:r>
          </a:p>
        </p:txBody>
      </p:sp>
      <p:pic>
        <p:nvPicPr>
          <p:cNvPr id="6" name="Picture 50" descr="A picture containing text, person, screenshot&#10;&#10;Description automatically generated">
            <a:extLst>
              <a:ext uri="{FF2B5EF4-FFF2-40B4-BE49-F238E27FC236}">
                <a16:creationId xmlns:a16="http://schemas.microsoft.com/office/drawing/2014/main" id="{A0D4DF6D-BBF2-3A84-92BE-EAC468A3BE22}"/>
              </a:ext>
            </a:extLst>
          </p:cNvPr>
          <p:cNvPicPr>
            <a:picLocks noChangeAspect="1"/>
          </p:cNvPicPr>
          <p:nvPr/>
        </p:nvPicPr>
        <p:blipFill rotWithShape="1">
          <a:blip r:embed="rId7"/>
          <a:srcRect r="-820" b="-339"/>
          <a:stretch/>
        </p:blipFill>
        <p:spPr>
          <a:xfrm>
            <a:off x="553746" y="1379890"/>
            <a:ext cx="6996770" cy="3375677"/>
          </a:xfrm>
          <a:prstGeom prst="rect">
            <a:avLst/>
          </a:prstGeom>
          <a:ln w="28575">
            <a:solidFill>
              <a:schemeClr val="tx1"/>
            </a:solidFill>
          </a:ln>
        </p:spPr>
      </p:pic>
      <p:pic>
        <p:nvPicPr>
          <p:cNvPr id="7" name="Picture 4">
            <a:extLst>
              <a:ext uri="{FF2B5EF4-FFF2-40B4-BE49-F238E27FC236}">
                <a16:creationId xmlns:a16="http://schemas.microsoft.com/office/drawing/2014/main" id="{2C5E0921-39B2-411E-6053-68FE10C44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2977" y="4901625"/>
            <a:ext cx="2800235" cy="17222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3" descr="Graphical user interface, text, application&#10;&#10;Description automatically generated">
            <a:extLst>
              <a:ext uri="{FF2B5EF4-FFF2-40B4-BE49-F238E27FC236}">
                <a16:creationId xmlns:a16="http://schemas.microsoft.com/office/drawing/2014/main" id="{81FBBA5A-5FEE-1B00-790C-A1C444C4AF6A}"/>
              </a:ext>
            </a:extLst>
          </p:cNvPr>
          <p:cNvPicPr>
            <a:picLocks noChangeAspect="1"/>
          </p:cNvPicPr>
          <p:nvPr/>
        </p:nvPicPr>
        <p:blipFill rotWithShape="1">
          <a:blip r:embed="rId9"/>
          <a:srcRect r="-260" b="57730"/>
          <a:stretch/>
        </p:blipFill>
        <p:spPr>
          <a:xfrm>
            <a:off x="4589080" y="5087122"/>
            <a:ext cx="4274139" cy="1358427"/>
          </a:xfrm>
          <a:prstGeom prst="rect">
            <a:avLst/>
          </a:prstGeom>
        </p:spPr>
      </p:pic>
      <p:pic>
        <p:nvPicPr>
          <p:cNvPr id="23" name="Picture 6" descr="Logo&#10;&#10;Description automatically generated">
            <a:extLst>
              <a:ext uri="{FF2B5EF4-FFF2-40B4-BE49-F238E27FC236}">
                <a16:creationId xmlns:a16="http://schemas.microsoft.com/office/drawing/2014/main" id="{57D6644C-0E38-481B-B8C4-EEA4874DE758}"/>
              </a:ext>
            </a:extLst>
          </p:cNvPr>
          <p:cNvPicPr>
            <a:picLocks noChangeAspect="1"/>
          </p:cNvPicPr>
          <p:nvPr/>
        </p:nvPicPr>
        <p:blipFill>
          <a:blip r:embed="rId10"/>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3413050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1F757D-9C66-018D-65AC-20C1AEF523FE}"/>
              </a:ext>
            </a:extLst>
          </p:cNvPr>
          <p:cNvSpPr txBox="1">
            <a:spLocks/>
          </p:cNvSpPr>
          <p:nvPr/>
        </p:nvSpPr>
        <p:spPr>
          <a:xfrm>
            <a:off x="408617" y="252848"/>
            <a:ext cx="10515600" cy="736600"/>
          </a:xfrm>
          <a:prstGeom prst="rect">
            <a:avLst/>
          </a:prstGeom>
        </p:spPr>
        <p:txBody>
          <a:bodyPr vert="horz" lIns="91440" tIns="90000" rIns="91440" bIns="45720" rtlCol="0" anchor="t">
            <a:normAutofit/>
          </a:bodyPr>
          <a:lst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92F"/>
                </a:solidFill>
                <a:effectLst/>
                <a:uLnTx/>
                <a:uFillTx/>
                <a:latin typeface="Bernina Sans Offc" panose="02000000000000000000" pitchFamily="2" charset="77"/>
                <a:ea typeface="+mj-ea"/>
                <a:cs typeface="+mj-cs"/>
              </a:rPr>
              <a:t>Out of the box support for Azure cloud native architectures</a:t>
            </a:r>
          </a:p>
        </p:txBody>
      </p:sp>
      <p:sp>
        <p:nvSpPr>
          <p:cNvPr id="5" name="Rectangle 4">
            <a:extLst>
              <a:ext uri="{FF2B5EF4-FFF2-40B4-BE49-F238E27FC236}">
                <a16:creationId xmlns:a16="http://schemas.microsoft.com/office/drawing/2014/main" id="{3BCCE41A-94C3-D93D-F70A-09DB538F81EC}"/>
              </a:ext>
            </a:extLst>
          </p:cNvPr>
          <p:cNvSpPr/>
          <p:nvPr/>
        </p:nvSpPr>
        <p:spPr>
          <a:xfrm>
            <a:off x="216722" y="2118060"/>
            <a:ext cx="529951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Sans"/>
                <a:ea typeface="+mn-ea"/>
                <a:cs typeface="+mn-cs"/>
              </a:rPr>
              <a:t>With automatic instrumentation for dynamic microservices and unique hybrid support, Dynatrace monitors your entire cloud including all dependencies in real time with no blind-spots. Dynatrace OneAgent supports byte-code instrumentation for Azure App Service, Web Apps, Azure VMs, Azure Functions, Azure Spring Cloud, Azure Kubernetes Service, Azure VM Scale Sets. </a:t>
            </a:r>
            <a:endParaRPr kumimoji="0" lang="en-US" sz="1200" b="0" i="0" u="none" strike="noStrike" kern="1200" cap="none" spc="0" normalizeH="0" baseline="0" noProof="0">
              <a:ln>
                <a:noFill/>
              </a:ln>
              <a:solidFill>
                <a:srgbClr val="00092F"/>
              </a:solidFill>
              <a:effectLst/>
              <a:uLnTx/>
              <a:uFillTx/>
              <a:latin typeface="Bernina Sans Light"/>
              <a:ea typeface="+mn-ea"/>
              <a:cs typeface="+mn-cs"/>
            </a:endParaRPr>
          </a:p>
        </p:txBody>
      </p:sp>
      <p:sp>
        <p:nvSpPr>
          <p:cNvPr id="6" name="Title 1">
            <a:extLst>
              <a:ext uri="{FF2B5EF4-FFF2-40B4-BE49-F238E27FC236}">
                <a16:creationId xmlns:a16="http://schemas.microsoft.com/office/drawing/2014/main" id="{1AF6C258-09C1-80F0-1B65-091C5C41DFA6}"/>
              </a:ext>
            </a:extLst>
          </p:cNvPr>
          <p:cNvSpPr txBox="1">
            <a:spLocks/>
          </p:cNvSpPr>
          <p:nvPr/>
        </p:nvSpPr>
        <p:spPr>
          <a:xfrm>
            <a:off x="0" y="1245106"/>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Real-time observability into dynamic environments​</a:t>
            </a:r>
          </a:p>
        </p:txBody>
      </p:sp>
      <p:grpSp>
        <p:nvGrpSpPr>
          <p:cNvPr id="7" name="Group 6">
            <a:extLst>
              <a:ext uri="{FF2B5EF4-FFF2-40B4-BE49-F238E27FC236}">
                <a16:creationId xmlns:a16="http://schemas.microsoft.com/office/drawing/2014/main" id="{02C4F876-46AE-9173-A2BA-1E8C41659A43}"/>
              </a:ext>
            </a:extLst>
          </p:cNvPr>
          <p:cNvGrpSpPr/>
          <p:nvPr/>
        </p:nvGrpSpPr>
        <p:grpSpPr>
          <a:xfrm>
            <a:off x="109735" y="3492868"/>
            <a:ext cx="4817564" cy="2262186"/>
            <a:chOff x="109735" y="3492868"/>
            <a:chExt cx="4817564" cy="2262186"/>
          </a:xfrm>
        </p:grpSpPr>
        <p:pic>
          <p:nvPicPr>
            <p:cNvPr id="8" name="Picture 7" descr="Icon&#10;&#10;Description automatically generated">
              <a:extLst>
                <a:ext uri="{FF2B5EF4-FFF2-40B4-BE49-F238E27FC236}">
                  <a16:creationId xmlns:a16="http://schemas.microsoft.com/office/drawing/2014/main" id="{24201D4D-52E3-2CDD-79F7-1DEC73CE087A}"/>
                </a:ext>
              </a:extLst>
            </p:cNvPr>
            <p:cNvPicPr>
              <a:picLocks noChangeAspect="1"/>
            </p:cNvPicPr>
            <p:nvPr/>
          </p:nvPicPr>
          <p:blipFill>
            <a:blip r:embed="rId2"/>
            <a:stretch>
              <a:fillRect/>
            </a:stretch>
          </p:blipFill>
          <p:spPr>
            <a:xfrm>
              <a:off x="2073427" y="3540485"/>
              <a:ext cx="707996" cy="707996"/>
            </a:xfrm>
            <a:prstGeom prst="rect">
              <a:avLst/>
            </a:prstGeom>
          </p:spPr>
        </p:pic>
        <p:pic>
          <p:nvPicPr>
            <p:cNvPr id="9" name="Picture 8" descr="Logo, icon&#10;&#10;Description automatically generated">
              <a:extLst>
                <a:ext uri="{FF2B5EF4-FFF2-40B4-BE49-F238E27FC236}">
                  <a16:creationId xmlns:a16="http://schemas.microsoft.com/office/drawing/2014/main" id="{D9943D15-4AF1-ECCF-6C52-A4D4A4F57BB5}"/>
                </a:ext>
              </a:extLst>
            </p:cNvPr>
            <p:cNvPicPr>
              <a:picLocks noChangeAspect="1"/>
            </p:cNvPicPr>
            <p:nvPr/>
          </p:nvPicPr>
          <p:blipFill>
            <a:blip r:embed="rId3"/>
            <a:stretch>
              <a:fillRect/>
            </a:stretch>
          </p:blipFill>
          <p:spPr>
            <a:xfrm>
              <a:off x="408617" y="3492868"/>
              <a:ext cx="674465" cy="674465"/>
            </a:xfrm>
            <a:prstGeom prst="rect">
              <a:avLst/>
            </a:prstGeom>
          </p:spPr>
        </p:pic>
        <p:pic>
          <p:nvPicPr>
            <p:cNvPr id="10" name="Picture 9" descr="Icon&#10;&#10;Description automatically generated">
              <a:extLst>
                <a:ext uri="{FF2B5EF4-FFF2-40B4-BE49-F238E27FC236}">
                  <a16:creationId xmlns:a16="http://schemas.microsoft.com/office/drawing/2014/main" id="{5BBA2E34-C19C-E018-61E7-0554A87C20E0}"/>
                </a:ext>
              </a:extLst>
            </p:cNvPr>
            <p:cNvPicPr>
              <a:picLocks noChangeAspect="1"/>
            </p:cNvPicPr>
            <p:nvPr/>
          </p:nvPicPr>
          <p:blipFill>
            <a:blip r:embed="rId4"/>
            <a:stretch>
              <a:fillRect/>
            </a:stretch>
          </p:blipFill>
          <p:spPr>
            <a:xfrm>
              <a:off x="464931" y="4761826"/>
              <a:ext cx="561835" cy="561835"/>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5092B1A6-1DB3-03C2-ED80-7BB70AA4B482}"/>
                </a:ext>
              </a:extLst>
            </p:cNvPr>
            <p:cNvPicPr>
              <a:picLocks noChangeAspect="1"/>
            </p:cNvPicPr>
            <p:nvPr/>
          </p:nvPicPr>
          <p:blipFill>
            <a:blip r:embed="rId5"/>
            <a:stretch>
              <a:fillRect/>
            </a:stretch>
          </p:blipFill>
          <p:spPr>
            <a:xfrm>
              <a:off x="3869654" y="4733640"/>
              <a:ext cx="635000" cy="635000"/>
            </a:xfrm>
            <a:prstGeom prst="rect">
              <a:avLst/>
            </a:prstGeom>
          </p:spPr>
        </p:pic>
        <p:pic>
          <p:nvPicPr>
            <p:cNvPr id="12" name="Picture 11">
              <a:extLst>
                <a:ext uri="{FF2B5EF4-FFF2-40B4-BE49-F238E27FC236}">
                  <a16:creationId xmlns:a16="http://schemas.microsoft.com/office/drawing/2014/main" id="{7A0DB339-B7CB-D2F7-EC35-26FFEEF65169}"/>
                </a:ext>
              </a:extLst>
            </p:cNvPr>
            <p:cNvPicPr>
              <a:picLocks noChangeAspect="1"/>
            </p:cNvPicPr>
            <p:nvPr/>
          </p:nvPicPr>
          <p:blipFill>
            <a:blip r:embed="rId6"/>
            <a:stretch>
              <a:fillRect/>
            </a:stretch>
          </p:blipFill>
          <p:spPr>
            <a:xfrm>
              <a:off x="3942966" y="3612234"/>
              <a:ext cx="561835" cy="564498"/>
            </a:xfrm>
            <a:prstGeom prst="rect">
              <a:avLst/>
            </a:prstGeom>
          </p:spPr>
        </p:pic>
        <p:sp>
          <p:nvSpPr>
            <p:cNvPr id="13" name="Content Placeholder 2">
              <a:extLst>
                <a:ext uri="{FF2B5EF4-FFF2-40B4-BE49-F238E27FC236}">
                  <a16:creationId xmlns:a16="http://schemas.microsoft.com/office/drawing/2014/main" id="{E116F2C2-730E-13E9-31CE-685070D2C6FA}"/>
                </a:ext>
              </a:extLst>
            </p:cNvPr>
            <p:cNvSpPr txBox="1">
              <a:spLocks/>
            </p:cNvSpPr>
            <p:nvPr/>
          </p:nvSpPr>
          <p:spPr>
            <a:xfrm>
              <a:off x="3647654" y="4245568"/>
              <a:ext cx="115246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Spring Cloud</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4" name="Content Placeholder 2">
              <a:extLst>
                <a:ext uri="{FF2B5EF4-FFF2-40B4-BE49-F238E27FC236}">
                  <a16:creationId xmlns:a16="http://schemas.microsoft.com/office/drawing/2014/main" id="{AF569424-7073-524F-CB96-9A1DD151F0A9}"/>
                </a:ext>
              </a:extLst>
            </p:cNvPr>
            <p:cNvSpPr txBox="1">
              <a:spLocks/>
            </p:cNvSpPr>
            <p:nvPr/>
          </p:nvSpPr>
          <p:spPr>
            <a:xfrm>
              <a:off x="169619" y="4225104"/>
              <a:ext cx="1152460" cy="3676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Functions</a:t>
              </a:r>
            </a:p>
          </p:txBody>
        </p:sp>
        <p:sp>
          <p:nvSpPr>
            <p:cNvPr id="15" name="Content Placeholder 2">
              <a:extLst>
                <a:ext uri="{FF2B5EF4-FFF2-40B4-BE49-F238E27FC236}">
                  <a16:creationId xmlns:a16="http://schemas.microsoft.com/office/drawing/2014/main" id="{BD53ACAB-1F53-714B-1F1F-EA970E4B1908}"/>
                </a:ext>
              </a:extLst>
            </p:cNvPr>
            <p:cNvSpPr txBox="1">
              <a:spLocks/>
            </p:cNvSpPr>
            <p:nvPr/>
          </p:nvSpPr>
          <p:spPr>
            <a:xfrm>
              <a:off x="109735" y="5387451"/>
              <a:ext cx="1272225"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Service Fabric</a:t>
              </a:r>
            </a:p>
          </p:txBody>
        </p:sp>
        <p:sp>
          <p:nvSpPr>
            <p:cNvPr id="16" name="Content Placeholder 2">
              <a:extLst>
                <a:ext uri="{FF2B5EF4-FFF2-40B4-BE49-F238E27FC236}">
                  <a16:creationId xmlns:a16="http://schemas.microsoft.com/office/drawing/2014/main" id="{97E3E8C0-2A3A-512A-DFBB-B8C3AAB9EC10}"/>
                </a:ext>
              </a:extLst>
            </p:cNvPr>
            <p:cNvSpPr txBox="1">
              <a:spLocks/>
            </p:cNvSpPr>
            <p:nvPr/>
          </p:nvSpPr>
          <p:spPr>
            <a:xfrm>
              <a:off x="3447009" y="5387451"/>
              <a:ext cx="148029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Kubernetes Service</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7" name="Content Placeholder 2">
              <a:extLst>
                <a:ext uri="{FF2B5EF4-FFF2-40B4-BE49-F238E27FC236}">
                  <a16:creationId xmlns:a16="http://schemas.microsoft.com/office/drawing/2014/main" id="{B801A9A4-6818-DC5E-C90B-E8829D8E2633}"/>
                </a:ext>
              </a:extLst>
            </p:cNvPr>
            <p:cNvSpPr txBox="1">
              <a:spLocks/>
            </p:cNvSpPr>
            <p:nvPr/>
          </p:nvSpPr>
          <p:spPr>
            <a:xfrm>
              <a:off x="1834487" y="4254154"/>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VM Scale Sets</a:t>
              </a:r>
            </a:p>
          </p:txBody>
        </p:sp>
        <p:pic>
          <p:nvPicPr>
            <p:cNvPr id="18" name="Graphic 17">
              <a:extLst>
                <a:ext uri="{FF2B5EF4-FFF2-40B4-BE49-F238E27FC236}">
                  <a16:creationId xmlns:a16="http://schemas.microsoft.com/office/drawing/2014/main" id="{52D8897A-1F32-BB74-FCD3-48BD5B998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801" y="4762553"/>
              <a:ext cx="624898" cy="624898"/>
            </a:xfrm>
            <a:prstGeom prst="rect">
              <a:avLst/>
            </a:prstGeom>
          </p:spPr>
        </p:pic>
        <p:sp>
          <p:nvSpPr>
            <p:cNvPr id="19" name="Content Placeholder 2">
              <a:extLst>
                <a:ext uri="{FF2B5EF4-FFF2-40B4-BE49-F238E27FC236}">
                  <a16:creationId xmlns:a16="http://schemas.microsoft.com/office/drawing/2014/main" id="{C4C1B65D-C792-BB3A-3F20-D17252590A98}"/>
                </a:ext>
              </a:extLst>
            </p:cNvPr>
            <p:cNvSpPr txBox="1">
              <a:spLocks/>
            </p:cNvSpPr>
            <p:nvPr/>
          </p:nvSpPr>
          <p:spPr>
            <a:xfrm>
              <a:off x="1775871" y="5387451"/>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App Service</a:t>
              </a:r>
            </a:p>
          </p:txBody>
        </p:sp>
      </p:grpSp>
      <p:sp>
        <p:nvSpPr>
          <p:cNvPr id="20" name="Title 1">
            <a:extLst>
              <a:ext uri="{FF2B5EF4-FFF2-40B4-BE49-F238E27FC236}">
                <a16:creationId xmlns:a16="http://schemas.microsoft.com/office/drawing/2014/main" id="{373BC70F-EC69-9CE9-BA61-98DBD4780B56}"/>
              </a:ext>
            </a:extLst>
          </p:cNvPr>
          <p:cNvSpPr txBox="1">
            <a:spLocks/>
          </p:cNvSpPr>
          <p:nvPr/>
        </p:nvSpPr>
        <p:spPr>
          <a:xfrm>
            <a:off x="6646332" y="885023"/>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Ever growing support for Azure services</a:t>
            </a:r>
          </a:p>
        </p:txBody>
      </p:sp>
      <p:pic>
        <p:nvPicPr>
          <p:cNvPr id="21" name="Graphic 20">
            <a:extLst>
              <a:ext uri="{FF2B5EF4-FFF2-40B4-BE49-F238E27FC236}">
                <a16:creationId xmlns:a16="http://schemas.microsoft.com/office/drawing/2014/main" id="{51F19ADC-998B-10E5-D044-5E7A3267BD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3026" y="1829001"/>
            <a:ext cx="675217" cy="675217"/>
          </a:xfrm>
          <a:prstGeom prst="rect">
            <a:avLst/>
          </a:prstGeom>
        </p:spPr>
      </p:pic>
      <p:sp>
        <p:nvSpPr>
          <p:cNvPr id="22" name="Rectangle 21">
            <a:extLst>
              <a:ext uri="{FF2B5EF4-FFF2-40B4-BE49-F238E27FC236}">
                <a16:creationId xmlns:a16="http://schemas.microsoft.com/office/drawing/2014/main" id="{B0E8FA33-7C1E-093B-1DBF-FEF2FC35231C}"/>
              </a:ext>
            </a:extLst>
          </p:cNvPr>
          <p:cNvSpPr/>
          <p:nvPr/>
        </p:nvSpPr>
        <p:spPr>
          <a:xfrm>
            <a:off x="5814838" y="2495154"/>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Cognitive Services</a:t>
            </a:r>
          </a:p>
        </p:txBody>
      </p:sp>
      <p:sp>
        <p:nvSpPr>
          <p:cNvPr id="23" name="Rectangle 22">
            <a:extLst>
              <a:ext uri="{FF2B5EF4-FFF2-40B4-BE49-F238E27FC236}">
                <a16:creationId xmlns:a16="http://schemas.microsoft.com/office/drawing/2014/main" id="{A7D34ED7-5262-7E1F-FB99-D909E14454A1}"/>
              </a:ext>
            </a:extLst>
          </p:cNvPr>
          <p:cNvSpPr/>
          <p:nvPr/>
        </p:nvSpPr>
        <p:spPr>
          <a:xfrm>
            <a:off x="10366439" y="4603232"/>
            <a:ext cx="169232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92F"/>
                </a:solidFill>
                <a:effectLst/>
                <a:uLnTx/>
                <a:uFillTx/>
                <a:latin typeface="Bernina Sans Light"/>
                <a:ea typeface="+mn-ea"/>
                <a:cs typeface="+mn-cs"/>
              </a:rPr>
              <a:t>…and many more!</a:t>
            </a:r>
          </a:p>
        </p:txBody>
      </p:sp>
      <p:pic>
        <p:nvPicPr>
          <p:cNvPr id="24" name="Graphic 23">
            <a:extLst>
              <a:ext uri="{FF2B5EF4-FFF2-40B4-BE49-F238E27FC236}">
                <a16:creationId xmlns:a16="http://schemas.microsoft.com/office/drawing/2014/main" id="{D2AA0F14-7ABD-8141-3295-F1BF52A2F4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4305" y="1829753"/>
            <a:ext cx="674465" cy="674465"/>
          </a:xfrm>
          <a:prstGeom prst="rect">
            <a:avLst/>
          </a:prstGeom>
        </p:spPr>
      </p:pic>
      <p:sp>
        <p:nvSpPr>
          <p:cNvPr id="25" name="Rectangle 24">
            <a:extLst>
              <a:ext uri="{FF2B5EF4-FFF2-40B4-BE49-F238E27FC236}">
                <a16:creationId xmlns:a16="http://schemas.microsoft.com/office/drawing/2014/main" id="{738B17B6-2A06-3AC3-191D-869403E59695}"/>
              </a:ext>
            </a:extLst>
          </p:cNvPr>
          <p:cNvSpPr/>
          <p:nvPr/>
        </p:nvSpPr>
        <p:spPr>
          <a:xfrm>
            <a:off x="7402719" y="2490141"/>
            <a:ext cx="1617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Application Gateway</a:t>
            </a:r>
          </a:p>
        </p:txBody>
      </p:sp>
      <p:pic>
        <p:nvPicPr>
          <p:cNvPr id="26" name="Graphic 25">
            <a:extLst>
              <a:ext uri="{FF2B5EF4-FFF2-40B4-BE49-F238E27FC236}">
                <a16:creationId xmlns:a16="http://schemas.microsoft.com/office/drawing/2014/main" id="{E68C25AD-CC61-92B9-C8F3-D960C551D9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8803" y="1829001"/>
            <a:ext cx="674465" cy="674465"/>
          </a:xfrm>
          <a:prstGeom prst="rect">
            <a:avLst/>
          </a:prstGeom>
        </p:spPr>
      </p:pic>
      <p:sp>
        <p:nvSpPr>
          <p:cNvPr id="27" name="Rectangle 26">
            <a:extLst>
              <a:ext uri="{FF2B5EF4-FFF2-40B4-BE49-F238E27FC236}">
                <a16:creationId xmlns:a16="http://schemas.microsoft.com/office/drawing/2014/main" id="{AAD344C3-D01C-3E48-39D8-263B05575CDE}"/>
              </a:ext>
            </a:extLst>
          </p:cNvPr>
          <p:cNvSpPr/>
          <p:nvPr/>
        </p:nvSpPr>
        <p:spPr>
          <a:xfrm>
            <a:off x="9131198" y="2490141"/>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Batch</a:t>
            </a:r>
          </a:p>
        </p:txBody>
      </p:sp>
      <p:pic>
        <p:nvPicPr>
          <p:cNvPr id="28" name="Graphic 27">
            <a:extLst>
              <a:ext uri="{FF2B5EF4-FFF2-40B4-BE49-F238E27FC236}">
                <a16:creationId xmlns:a16="http://schemas.microsoft.com/office/drawing/2014/main" id="{ADA429A8-B224-1109-100E-81139BF90C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9363" y="1829001"/>
            <a:ext cx="675217" cy="675217"/>
          </a:xfrm>
          <a:prstGeom prst="rect">
            <a:avLst/>
          </a:prstGeom>
        </p:spPr>
      </p:pic>
      <p:sp>
        <p:nvSpPr>
          <p:cNvPr id="29" name="Rectangle 28">
            <a:extLst>
              <a:ext uri="{FF2B5EF4-FFF2-40B4-BE49-F238E27FC236}">
                <a16:creationId xmlns:a16="http://schemas.microsoft.com/office/drawing/2014/main" id="{03805876-CB0E-0978-70EF-99F2B52B4B85}"/>
              </a:ext>
            </a:extLst>
          </p:cNvPr>
          <p:cNvSpPr/>
          <p:nvPr/>
        </p:nvSpPr>
        <p:spPr>
          <a:xfrm>
            <a:off x="10398153" y="2479447"/>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Blob Storage</a:t>
            </a:r>
          </a:p>
        </p:txBody>
      </p:sp>
      <p:pic>
        <p:nvPicPr>
          <p:cNvPr id="30" name="Graphic 29">
            <a:extLst>
              <a:ext uri="{FF2B5EF4-FFF2-40B4-BE49-F238E27FC236}">
                <a16:creationId xmlns:a16="http://schemas.microsoft.com/office/drawing/2014/main" id="{5540C7DC-39C8-2618-C0D1-5138304F53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335" y="2967040"/>
            <a:ext cx="736596" cy="736596"/>
          </a:xfrm>
          <a:prstGeom prst="rect">
            <a:avLst/>
          </a:prstGeom>
        </p:spPr>
      </p:pic>
      <p:sp>
        <p:nvSpPr>
          <p:cNvPr id="31" name="Rectangle 30">
            <a:extLst>
              <a:ext uri="{FF2B5EF4-FFF2-40B4-BE49-F238E27FC236}">
                <a16:creationId xmlns:a16="http://schemas.microsoft.com/office/drawing/2014/main" id="{BD084A52-3DC4-6E53-7453-1AAFB494A3F6}"/>
              </a:ext>
            </a:extLst>
          </p:cNvPr>
          <p:cNvSpPr/>
          <p:nvPr/>
        </p:nvSpPr>
        <p:spPr>
          <a:xfrm>
            <a:off x="5870537" y="376777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Cosmos DB</a:t>
            </a:r>
          </a:p>
        </p:txBody>
      </p:sp>
      <p:pic>
        <p:nvPicPr>
          <p:cNvPr id="32" name="Graphic 31">
            <a:extLst>
              <a:ext uri="{FF2B5EF4-FFF2-40B4-BE49-F238E27FC236}">
                <a16:creationId xmlns:a16="http://schemas.microsoft.com/office/drawing/2014/main" id="{6A709608-6683-9043-83E1-0D376191AA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3553" y="2980780"/>
            <a:ext cx="675217" cy="675217"/>
          </a:xfrm>
          <a:prstGeom prst="rect">
            <a:avLst/>
          </a:prstGeom>
        </p:spPr>
      </p:pic>
      <p:sp>
        <p:nvSpPr>
          <p:cNvPr id="33" name="Rectangle 32">
            <a:extLst>
              <a:ext uri="{FF2B5EF4-FFF2-40B4-BE49-F238E27FC236}">
                <a16:creationId xmlns:a16="http://schemas.microsoft.com/office/drawing/2014/main" id="{39DF1EA6-97AE-C5C9-8F78-D63F88A58D09}"/>
              </a:ext>
            </a:extLst>
          </p:cNvPr>
          <p:cNvSpPr/>
          <p:nvPr/>
        </p:nvSpPr>
        <p:spPr>
          <a:xfrm>
            <a:off x="7435365" y="3765047"/>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DB for Maria DB</a:t>
            </a:r>
          </a:p>
        </p:txBody>
      </p:sp>
      <p:pic>
        <p:nvPicPr>
          <p:cNvPr id="34" name="Graphic 33">
            <a:extLst>
              <a:ext uri="{FF2B5EF4-FFF2-40B4-BE49-F238E27FC236}">
                <a16:creationId xmlns:a16="http://schemas.microsoft.com/office/drawing/2014/main" id="{5A72D36E-70AB-CCB7-C58A-D8F40F1220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70683" y="2964972"/>
            <a:ext cx="738664" cy="738664"/>
          </a:xfrm>
          <a:prstGeom prst="rect">
            <a:avLst/>
          </a:prstGeom>
        </p:spPr>
      </p:pic>
      <p:sp>
        <p:nvSpPr>
          <p:cNvPr id="35" name="Rectangle 34">
            <a:extLst>
              <a:ext uri="{FF2B5EF4-FFF2-40B4-BE49-F238E27FC236}">
                <a16:creationId xmlns:a16="http://schemas.microsoft.com/office/drawing/2014/main" id="{13EE91E6-097C-0550-B8E0-9FA2D39651D0}"/>
              </a:ext>
            </a:extLst>
          </p:cNvPr>
          <p:cNvSpPr/>
          <p:nvPr/>
        </p:nvSpPr>
        <p:spPr>
          <a:xfrm>
            <a:off x="9164219" y="3760549"/>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SQL</a:t>
            </a:r>
          </a:p>
        </p:txBody>
      </p:sp>
      <p:pic>
        <p:nvPicPr>
          <p:cNvPr id="36" name="Graphic 35">
            <a:extLst>
              <a:ext uri="{FF2B5EF4-FFF2-40B4-BE49-F238E27FC236}">
                <a16:creationId xmlns:a16="http://schemas.microsoft.com/office/drawing/2014/main" id="{4DB7CED7-8ABB-8A69-FE84-8D8F7DADB6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94089" y="2992969"/>
            <a:ext cx="674342" cy="674342"/>
          </a:xfrm>
          <a:prstGeom prst="rect">
            <a:avLst/>
          </a:prstGeom>
        </p:spPr>
      </p:pic>
      <p:sp>
        <p:nvSpPr>
          <p:cNvPr id="37" name="Rectangle 36">
            <a:extLst>
              <a:ext uri="{FF2B5EF4-FFF2-40B4-BE49-F238E27FC236}">
                <a16:creationId xmlns:a16="http://schemas.microsoft.com/office/drawing/2014/main" id="{54FE14AF-6BB7-FC41-66C0-B5052E1FDC34}"/>
              </a:ext>
            </a:extLst>
          </p:cNvPr>
          <p:cNvSpPr/>
          <p:nvPr/>
        </p:nvSpPr>
        <p:spPr>
          <a:xfrm>
            <a:off x="10431174" y="3760548"/>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Managed SQL</a:t>
            </a:r>
          </a:p>
        </p:txBody>
      </p:sp>
      <p:pic>
        <p:nvPicPr>
          <p:cNvPr id="38" name="Graphic 37">
            <a:extLst>
              <a:ext uri="{FF2B5EF4-FFF2-40B4-BE49-F238E27FC236}">
                <a16:creationId xmlns:a16="http://schemas.microsoft.com/office/drawing/2014/main" id="{04DF9F94-5641-521D-E235-825E768DFF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53024" y="4235792"/>
            <a:ext cx="675217" cy="675217"/>
          </a:xfrm>
          <a:prstGeom prst="rect">
            <a:avLst/>
          </a:prstGeom>
        </p:spPr>
      </p:pic>
      <p:sp>
        <p:nvSpPr>
          <p:cNvPr id="39" name="Rectangle 38">
            <a:extLst>
              <a:ext uri="{FF2B5EF4-FFF2-40B4-BE49-F238E27FC236}">
                <a16:creationId xmlns:a16="http://schemas.microsoft.com/office/drawing/2014/main" id="{27D9A957-511C-6E7B-0253-7ABA574C8253}"/>
              </a:ext>
            </a:extLst>
          </p:cNvPr>
          <p:cNvSpPr/>
          <p:nvPr/>
        </p:nvSpPr>
        <p:spPr>
          <a:xfrm>
            <a:off x="5783009" y="507500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Load Balancer</a:t>
            </a:r>
          </a:p>
        </p:txBody>
      </p:sp>
      <p:pic>
        <p:nvPicPr>
          <p:cNvPr id="40" name="Graphic 39">
            <a:extLst>
              <a:ext uri="{FF2B5EF4-FFF2-40B4-BE49-F238E27FC236}">
                <a16:creationId xmlns:a16="http://schemas.microsoft.com/office/drawing/2014/main" id="{B5218FB5-0B52-223B-7AE1-59DEDA6142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3551" y="4255098"/>
            <a:ext cx="675217" cy="675217"/>
          </a:xfrm>
          <a:prstGeom prst="rect">
            <a:avLst/>
          </a:prstGeom>
        </p:spPr>
      </p:pic>
      <p:sp>
        <p:nvSpPr>
          <p:cNvPr id="41" name="Rectangle 40">
            <a:extLst>
              <a:ext uri="{FF2B5EF4-FFF2-40B4-BE49-F238E27FC236}">
                <a16:creationId xmlns:a16="http://schemas.microsoft.com/office/drawing/2014/main" id="{AABD6D7A-F9BE-39E4-D0D9-F4968614A6C9}"/>
              </a:ext>
            </a:extLst>
          </p:cNvPr>
          <p:cNvSpPr/>
          <p:nvPr/>
        </p:nvSpPr>
        <p:spPr>
          <a:xfrm>
            <a:off x="7435365" y="5075002"/>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Machine Learning</a:t>
            </a:r>
          </a:p>
        </p:txBody>
      </p:sp>
      <p:pic>
        <p:nvPicPr>
          <p:cNvPr id="42" name="Graphic 41">
            <a:extLst>
              <a:ext uri="{FF2B5EF4-FFF2-40B4-BE49-F238E27FC236}">
                <a16:creationId xmlns:a16="http://schemas.microsoft.com/office/drawing/2014/main" id="{5FEDDD3C-D3A1-D16C-A836-39B52650FE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59774" y="4225104"/>
            <a:ext cx="760480" cy="760480"/>
          </a:xfrm>
          <a:prstGeom prst="rect">
            <a:avLst/>
          </a:prstGeom>
        </p:spPr>
      </p:pic>
      <p:sp>
        <p:nvSpPr>
          <p:cNvPr id="43" name="Rectangle 42">
            <a:extLst>
              <a:ext uri="{FF2B5EF4-FFF2-40B4-BE49-F238E27FC236}">
                <a16:creationId xmlns:a16="http://schemas.microsoft.com/office/drawing/2014/main" id="{3960FCE8-17FD-9EFD-15EC-0B559F935946}"/>
              </a:ext>
            </a:extLst>
          </p:cNvPr>
          <p:cNvSpPr/>
          <p:nvPr/>
        </p:nvSpPr>
        <p:spPr>
          <a:xfrm>
            <a:off x="9164218" y="5073066"/>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Data Lake</a:t>
            </a:r>
          </a:p>
        </p:txBody>
      </p:sp>
      <p:pic>
        <p:nvPicPr>
          <p:cNvPr id="3" name="Picture 6" descr="Logo&#10;&#10;Description automatically generated">
            <a:extLst>
              <a:ext uri="{FF2B5EF4-FFF2-40B4-BE49-F238E27FC236}">
                <a16:creationId xmlns:a16="http://schemas.microsoft.com/office/drawing/2014/main" id="{C5A173ED-973D-E24E-714A-52D379E25ED1}"/>
              </a:ext>
            </a:extLst>
          </p:cNvPr>
          <p:cNvPicPr>
            <a:picLocks noChangeAspect="1"/>
          </p:cNvPicPr>
          <p:nvPr/>
        </p:nvPicPr>
        <p:blipFill>
          <a:blip r:embed="rId31"/>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1097389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FAC2-CB61-5AA7-E205-521FF03C315A}"/>
              </a:ext>
            </a:extLst>
          </p:cNvPr>
          <p:cNvSpPr>
            <a:spLocks noGrp="1"/>
          </p:cNvSpPr>
          <p:nvPr>
            <p:ph type="ctrTitle"/>
          </p:nvPr>
        </p:nvSpPr>
        <p:spPr>
          <a:xfrm>
            <a:off x="442913" y="2109145"/>
            <a:ext cx="9753273" cy="2262206"/>
          </a:xfrm>
        </p:spPr>
        <p:txBody>
          <a:bodyPr/>
          <a:lstStyle/>
          <a:p>
            <a:r>
              <a:rPr lang="en-US"/>
              <a:t>Cloud Modernization Challenges</a:t>
            </a:r>
          </a:p>
        </p:txBody>
      </p:sp>
      <p:pic>
        <p:nvPicPr>
          <p:cNvPr id="4" name="Picture 6" descr="Logo&#10;&#10;Description automatically generated">
            <a:extLst>
              <a:ext uri="{FF2B5EF4-FFF2-40B4-BE49-F238E27FC236}">
                <a16:creationId xmlns:a16="http://schemas.microsoft.com/office/drawing/2014/main" id="{2C020139-9798-1F64-EFB4-A2C55F592AF9}"/>
              </a:ext>
            </a:extLst>
          </p:cNvPr>
          <p:cNvPicPr>
            <a:picLocks noChangeAspect="1"/>
          </p:cNvPicPr>
          <p:nvPr/>
        </p:nvPicPr>
        <p:blipFill>
          <a:blip r:embed="rId3"/>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2520488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lstStyle/>
          <a:p>
            <a:r>
              <a:rPr lang="en-US">
                <a:latin typeface="Bernina Sans Offc Extrabold"/>
              </a:rPr>
              <a:t>Your Modernization Journey</a:t>
            </a:r>
          </a:p>
        </p:txBody>
      </p:sp>
      <p:grpSp>
        <p:nvGrpSpPr>
          <p:cNvPr id="70" name="Group 69">
            <a:extLst>
              <a:ext uri="{FF2B5EF4-FFF2-40B4-BE49-F238E27FC236}">
                <a16:creationId xmlns:a16="http://schemas.microsoft.com/office/drawing/2014/main" id="{055C97E5-AD3D-FCA9-5C12-CD7DA97BC591}"/>
              </a:ext>
            </a:extLst>
          </p:cNvPr>
          <p:cNvGrpSpPr/>
          <p:nvPr/>
        </p:nvGrpSpPr>
        <p:grpSpPr>
          <a:xfrm>
            <a:off x="372378" y="1734248"/>
            <a:ext cx="11268680" cy="4114917"/>
            <a:chOff x="496169" y="2210919"/>
            <a:chExt cx="13522416" cy="4937900"/>
          </a:xfrm>
        </p:grpSpPr>
        <p:cxnSp>
          <p:nvCxnSpPr>
            <p:cNvPr id="71" name="Straight Connector 70">
              <a:extLst>
                <a:ext uri="{FF2B5EF4-FFF2-40B4-BE49-F238E27FC236}">
                  <a16:creationId xmlns:a16="http://schemas.microsoft.com/office/drawing/2014/main" id="{BC1581C1-758D-C880-67CC-7D1F3429326B}"/>
                </a:ext>
              </a:extLst>
            </p:cNvPr>
            <p:cNvCxnSpPr>
              <a:cxnSpLocks/>
            </p:cNvCxnSpPr>
            <p:nvPr/>
          </p:nvCxnSpPr>
          <p:spPr>
            <a:xfrm>
              <a:off x="1098128" y="4571026"/>
              <a:ext cx="10100805" cy="0"/>
            </a:xfrm>
            <a:prstGeom prst="line">
              <a:avLst/>
            </a:prstGeom>
            <a:ln w="12700">
              <a:solidFill>
                <a:srgbClr val="DCDCDC"/>
              </a:solidFill>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BF74DA9B-1C0D-E0F8-122D-73C67F015081}"/>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3" name="TextBox 72">
              <a:extLst>
                <a:ext uri="{FF2B5EF4-FFF2-40B4-BE49-F238E27FC236}">
                  <a16:creationId xmlns:a16="http://schemas.microsoft.com/office/drawing/2014/main" id="{F76C18F8-C0BA-6D46-FEE7-119BB73FFBAB}"/>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74" name="Rectangle 73">
              <a:extLst>
                <a:ext uri="{FF2B5EF4-FFF2-40B4-BE49-F238E27FC236}">
                  <a16:creationId xmlns:a16="http://schemas.microsoft.com/office/drawing/2014/main" id="{4BEADE30-843D-8BD8-8801-04E629E2E46E}"/>
                </a:ext>
              </a:extLst>
            </p:cNvPr>
            <p:cNvSpPr/>
            <p:nvPr/>
          </p:nvSpPr>
          <p:spPr>
            <a:xfrm>
              <a:off x="1127876" y="5244116"/>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75" name="TextBox 74">
              <a:extLst>
                <a:ext uri="{FF2B5EF4-FFF2-40B4-BE49-F238E27FC236}">
                  <a16:creationId xmlns:a16="http://schemas.microsoft.com/office/drawing/2014/main" id="{E523DA97-C6F7-8D4E-868A-A95C699A89ED}"/>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76" name="TextBox 75">
              <a:extLst>
                <a:ext uri="{FF2B5EF4-FFF2-40B4-BE49-F238E27FC236}">
                  <a16:creationId xmlns:a16="http://schemas.microsoft.com/office/drawing/2014/main" id="{B13745AF-00A3-C3F6-04F0-D1C2DA40E80F}"/>
                </a:ext>
              </a:extLst>
            </p:cNvPr>
            <p:cNvSpPr txBox="1"/>
            <p:nvPr/>
          </p:nvSpPr>
          <p:spPr>
            <a:xfrm>
              <a:off x="4184710" y="4099630"/>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77" name="TextBox 76">
              <a:extLst>
                <a:ext uri="{FF2B5EF4-FFF2-40B4-BE49-F238E27FC236}">
                  <a16:creationId xmlns:a16="http://schemas.microsoft.com/office/drawing/2014/main" id="{834011B1-BD01-6052-EAB1-ED3563E492D2}"/>
                </a:ext>
              </a:extLst>
            </p:cNvPr>
            <p:cNvSpPr txBox="1"/>
            <p:nvPr/>
          </p:nvSpPr>
          <p:spPr>
            <a:xfrm>
              <a:off x="4212336" y="6695169"/>
              <a:ext cx="3335699"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Self-Serve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Managed</a:t>
              </a:r>
            </a:p>
          </p:txBody>
        </p:sp>
        <p:sp>
          <p:nvSpPr>
            <p:cNvPr id="78" name="Rectangle 77">
              <a:extLst>
                <a:ext uri="{FF2B5EF4-FFF2-40B4-BE49-F238E27FC236}">
                  <a16:creationId xmlns:a16="http://schemas.microsoft.com/office/drawing/2014/main" id="{09EFD433-853E-19E6-E2E6-B37ED1ECAEB2}"/>
                </a:ext>
              </a:extLst>
            </p:cNvPr>
            <p:cNvSpPr/>
            <p:nvPr/>
          </p:nvSpPr>
          <p:spPr>
            <a:xfrm>
              <a:off x="4186543" y="4800390"/>
              <a:ext cx="3361493"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9" name="Rectangle 78">
              <a:extLst>
                <a:ext uri="{FF2B5EF4-FFF2-40B4-BE49-F238E27FC236}">
                  <a16:creationId xmlns:a16="http://schemas.microsoft.com/office/drawing/2014/main" id="{E67DDAC8-C8E2-3879-4A1A-08CB875A5D60}"/>
                </a:ext>
              </a:extLst>
            </p:cNvPr>
            <p:cNvSpPr/>
            <p:nvPr/>
          </p:nvSpPr>
          <p:spPr>
            <a:xfrm>
              <a:off x="4186544" y="2228208"/>
              <a:ext cx="3361491" cy="1846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0" name="Rectangle 79">
              <a:extLst>
                <a:ext uri="{FF2B5EF4-FFF2-40B4-BE49-F238E27FC236}">
                  <a16:creationId xmlns:a16="http://schemas.microsoft.com/office/drawing/2014/main" id="{7EEE1DFE-4B13-8824-7B1E-C03D6210CE39}"/>
                </a:ext>
              </a:extLst>
            </p:cNvPr>
            <p:cNvSpPr/>
            <p:nvPr/>
          </p:nvSpPr>
          <p:spPr>
            <a:xfrm>
              <a:off x="4475690" y="2652170"/>
              <a:ext cx="3341602" cy="6647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Develop &amp; deploy faster</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 portability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1" name="Rectangle 80">
              <a:extLst>
                <a:ext uri="{FF2B5EF4-FFF2-40B4-BE49-F238E27FC236}">
                  <a16:creationId xmlns:a16="http://schemas.microsoft.com/office/drawing/2014/main" id="{58464747-1340-4797-1640-53CC680849A0}"/>
                </a:ext>
              </a:extLst>
            </p:cNvPr>
            <p:cNvSpPr/>
            <p:nvPr/>
          </p:nvSpPr>
          <p:spPr>
            <a:xfrm>
              <a:off x="4560633" y="5219555"/>
              <a:ext cx="3335699"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provisioning, backups, patching, monitoring &amp; scaling</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2" name="Rectangle 81">
              <a:extLst>
                <a:ext uri="{FF2B5EF4-FFF2-40B4-BE49-F238E27FC236}">
                  <a16:creationId xmlns:a16="http://schemas.microsoft.com/office/drawing/2014/main" id="{FD9DFFDE-E017-A5D2-20D0-1024E23FBABC}"/>
                </a:ext>
              </a:extLst>
            </p:cNvPr>
            <p:cNvSpPr/>
            <p:nvPr/>
          </p:nvSpPr>
          <p:spPr>
            <a:xfrm>
              <a:off x="6113165" y="3700319"/>
              <a:ext cx="1286666"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sp>
          <p:nvSpPr>
            <p:cNvPr id="83" name="TextBox 82">
              <a:extLst>
                <a:ext uri="{FF2B5EF4-FFF2-40B4-BE49-F238E27FC236}">
                  <a16:creationId xmlns:a16="http://schemas.microsoft.com/office/drawing/2014/main" id="{911B91C9-7BA5-C100-5069-DC54FE2F9F47}"/>
                </a:ext>
              </a:extLst>
            </p:cNvPr>
            <p:cNvSpPr txBox="1"/>
            <p:nvPr/>
          </p:nvSpPr>
          <p:spPr>
            <a:xfrm>
              <a:off x="4192640" y="4833148"/>
              <a:ext cx="3355396"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Databases</a:t>
              </a:r>
            </a:p>
          </p:txBody>
        </p:sp>
        <p:sp>
          <p:nvSpPr>
            <p:cNvPr id="84" name="TextBox 83">
              <a:extLst>
                <a:ext uri="{FF2B5EF4-FFF2-40B4-BE49-F238E27FC236}">
                  <a16:creationId xmlns:a16="http://schemas.microsoft.com/office/drawing/2014/main" id="{E945E727-E0FB-68ED-7302-33EC0421ABBE}"/>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 Applications</a:t>
              </a:r>
            </a:p>
          </p:txBody>
        </p:sp>
        <p:sp>
          <p:nvSpPr>
            <p:cNvPr id="85" name="TextBox 84">
              <a:extLst>
                <a:ext uri="{FF2B5EF4-FFF2-40B4-BE49-F238E27FC236}">
                  <a16:creationId xmlns:a16="http://schemas.microsoft.com/office/drawing/2014/main" id="{D6F0281F-6457-4320-269A-8D2EE6DC45E2}"/>
                </a:ext>
              </a:extLst>
            </p:cNvPr>
            <p:cNvSpPr txBox="1"/>
            <p:nvPr/>
          </p:nvSpPr>
          <p:spPr>
            <a:xfrm rot="16200000">
              <a:off x="-157870" y="3208059"/>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86" name="TextBox 85">
              <a:extLst>
                <a:ext uri="{FF2B5EF4-FFF2-40B4-BE49-F238E27FC236}">
                  <a16:creationId xmlns:a16="http://schemas.microsoft.com/office/drawing/2014/main" id="{7AAEDFC7-B2AC-1E9B-C65E-4AE9BABCA51C}"/>
                </a:ext>
              </a:extLst>
            </p:cNvPr>
            <p:cNvSpPr txBox="1"/>
            <p:nvPr/>
          </p:nvSpPr>
          <p:spPr>
            <a:xfrm rot="16200000">
              <a:off x="-32286" y="5523145"/>
              <a:ext cx="151745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Databases</a:t>
              </a:r>
            </a:p>
          </p:txBody>
        </p:sp>
        <p:sp>
          <p:nvSpPr>
            <p:cNvPr id="87" name="TextBox 86">
              <a:extLst>
                <a:ext uri="{FF2B5EF4-FFF2-40B4-BE49-F238E27FC236}">
                  <a16:creationId xmlns:a16="http://schemas.microsoft.com/office/drawing/2014/main" id="{F8BA489E-93E6-8C62-708F-F563C7A1BA1F}"/>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88" name="TextBox 87">
              <a:extLst>
                <a:ext uri="{FF2B5EF4-FFF2-40B4-BE49-F238E27FC236}">
                  <a16:creationId xmlns:a16="http://schemas.microsoft.com/office/drawing/2014/main" id="{19779740-E17B-00E4-D903-E3B3D9F6C8EB}"/>
                </a:ext>
              </a:extLst>
            </p:cNvPr>
            <p:cNvSpPr txBox="1"/>
            <p:nvPr/>
          </p:nvSpPr>
          <p:spPr>
            <a:xfrm>
              <a:off x="7759669" y="4833148"/>
              <a:ext cx="3381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Move-to-Open Source</a:t>
              </a:r>
            </a:p>
          </p:txBody>
        </p:sp>
        <p:sp>
          <p:nvSpPr>
            <p:cNvPr id="89" name="TextBox 88">
              <a:extLst>
                <a:ext uri="{FF2B5EF4-FFF2-40B4-BE49-F238E27FC236}">
                  <a16:creationId xmlns:a16="http://schemas.microsoft.com/office/drawing/2014/main" id="{E4C1D8FC-4ADD-E00F-8B1D-3233BA0FD673}"/>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90" name="Rectangle 89">
              <a:extLst>
                <a:ext uri="{FF2B5EF4-FFF2-40B4-BE49-F238E27FC236}">
                  <a16:creationId xmlns:a16="http://schemas.microsoft.com/office/drawing/2014/main" id="{13976D89-C28D-F213-5758-49BD05554073}"/>
                </a:ext>
              </a:extLst>
            </p:cNvPr>
            <p:cNvSpPr/>
            <p:nvPr/>
          </p:nvSpPr>
          <p:spPr>
            <a:xfrm>
              <a:off x="7777778" y="2228209"/>
              <a:ext cx="3361491" cy="1833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1" name="Rectangle 90">
              <a:extLst>
                <a:ext uri="{FF2B5EF4-FFF2-40B4-BE49-F238E27FC236}">
                  <a16:creationId xmlns:a16="http://schemas.microsoft.com/office/drawing/2014/main" id="{4C17C89D-8A58-5D7E-3507-942F85F41629}"/>
                </a:ext>
              </a:extLst>
            </p:cNvPr>
            <p:cNvSpPr/>
            <p:nvPr/>
          </p:nvSpPr>
          <p:spPr>
            <a:xfrm>
              <a:off x="7777777" y="4800390"/>
              <a:ext cx="3381614"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2" name="Rectangle 91">
              <a:extLst>
                <a:ext uri="{FF2B5EF4-FFF2-40B4-BE49-F238E27FC236}">
                  <a16:creationId xmlns:a16="http://schemas.microsoft.com/office/drawing/2014/main" id="{BC7C6A6A-A8E7-4D31-F8B8-E2915F8C450C}"/>
                </a:ext>
              </a:extLst>
            </p:cNvPr>
            <p:cNvSpPr/>
            <p:nvPr/>
          </p:nvSpPr>
          <p:spPr>
            <a:xfrm>
              <a:off x="8080350" y="2618691"/>
              <a:ext cx="3343381"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freedom/savings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Performance improvement</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Cross-platform support</a:t>
              </a:r>
            </a:p>
          </p:txBody>
        </p:sp>
        <p:sp>
          <p:nvSpPr>
            <p:cNvPr id="93" name="Rectangle 92">
              <a:extLst>
                <a:ext uri="{FF2B5EF4-FFF2-40B4-BE49-F238E27FC236}">
                  <a16:creationId xmlns:a16="http://schemas.microsoft.com/office/drawing/2014/main" id="{BC9EE5A3-8A7A-978C-71EA-1BEA4B40A0AF}"/>
                </a:ext>
              </a:extLst>
            </p:cNvPr>
            <p:cNvSpPr/>
            <p:nvPr/>
          </p:nvSpPr>
          <p:spPr>
            <a:xfrm>
              <a:off x="7797903" y="5219555"/>
              <a:ext cx="3349926"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High performance &amp; scalability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 database services </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savings</a:t>
              </a:r>
            </a:p>
          </p:txBody>
        </p:sp>
        <p:sp>
          <p:nvSpPr>
            <p:cNvPr id="94" name="Rectangle 93">
              <a:extLst>
                <a:ext uri="{FF2B5EF4-FFF2-40B4-BE49-F238E27FC236}">
                  <a16:creationId xmlns:a16="http://schemas.microsoft.com/office/drawing/2014/main" id="{951AB9D9-D254-4486-D829-97F59BF7E308}"/>
                </a:ext>
              </a:extLst>
            </p:cNvPr>
            <p:cNvSpPr/>
            <p:nvPr/>
          </p:nvSpPr>
          <p:spPr>
            <a:xfrm>
              <a:off x="1098128" y="2747791"/>
              <a:ext cx="2923838" cy="5539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Apps / DBs run on VMs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95" name="Rectangle 94">
              <a:extLst>
                <a:ext uri="{FF2B5EF4-FFF2-40B4-BE49-F238E27FC236}">
                  <a16:creationId xmlns:a16="http://schemas.microsoft.com/office/drawing/2014/main" id="{6B5142A5-7759-EC57-13DF-FBC8C1757AEB}"/>
                </a:ext>
              </a:extLst>
            </p:cNvPr>
            <p:cNvSpPr/>
            <p:nvPr/>
          </p:nvSpPr>
          <p:spPr>
            <a:xfrm>
              <a:off x="5224581" y="3714122"/>
              <a:ext cx="1145150"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sp>
          <p:nvSpPr>
            <p:cNvPr id="96" name="Rectangle 95">
              <a:extLst>
                <a:ext uri="{FF2B5EF4-FFF2-40B4-BE49-F238E27FC236}">
                  <a16:creationId xmlns:a16="http://schemas.microsoft.com/office/drawing/2014/main" id="{4D25B177-780B-75D3-3FE3-4CAD620800D9}"/>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7" name="TextBox 96">
              <a:extLst>
                <a:ext uri="{FF2B5EF4-FFF2-40B4-BE49-F238E27FC236}">
                  <a16:creationId xmlns:a16="http://schemas.microsoft.com/office/drawing/2014/main" id="{B4C7FF4B-D4D9-1CB4-4E9F-48B5D8477C1D}"/>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98" name="Rectangle 97">
              <a:extLst>
                <a:ext uri="{FF2B5EF4-FFF2-40B4-BE49-F238E27FC236}">
                  <a16:creationId xmlns:a16="http://schemas.microsoft.com/office/drawing/2014/main" id="{C34CD5CB-BBE8-314E-81C1-2127D2EBFD1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99" name="TextBox 98">
              <a:extLst>
                <a:ext uri="{FF2B5EF4-FFF2-40B4-BE49-F238E27FC236}">
                  <a16:creationId xmlns:a16="http://schemas.microsoft.com/office/drawing/2014/main" id="{F2BE65AB-FEAF-D486-6588-EB18CBEF5641}"/>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100" name="Picture 99">
            <a:extLst>
              <a:ext uri="{FF2B5EF4-FFF2-40B4-BE49-F238E27FC236}">
                <a16:creationId xmlns:a16="http://schemas.microsoft.com/office/drawing/2014/main" id="{ABA26258-9C6C-30C0-E53A-36DFFF2DC8FC}"/>
              </a:ext>
            </a:extLst>
          </p:cNvPr>
          <p:cNvPicPr>
            <a:picLocks noChangeAspect="1"/>
          </p:cNvPicPr>
          <p:nvPr/>
        </p:nvPicPr>
        <p:blipFill rotWithShape="1">
          <a:blip r:embed="rId3"/>
          <a:srcRect l="2962" r="13754"/>
          <a:stretch/>
        </p:blipFill>
        <p:spPr>
          <a:xfrm>
            <a:off x="6683403" y="4859159"/>
            <a:ext cx="2382853" cy="525647"/>
          </a:xfrm>
          <a:prstGeom prst="rect">
            <a:avLst/>
          </a:prstGeom>
        </p:spPr>
      </p:pic>
      <p:pic>
        <p:nvPicPr>
          <p:cNvPr id="101" name="Graphic 100">
            <a:extLst>
              <a:ext uri="{FF2B5EF4-FFF2-40B4-BE49-F238E27FC236}">
                <a16:creationId xmlns:a16="http://schemas.microsoft.com/office/drawing/2014/main" id="{D5B80571-8CF3-EF24-C293-2F899D3A3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454" y="2636251"/>
            <a:ext cx="365760" cy="365760"/>
          </a:xfrm>
          <a:prstGeom prst="rect">
            <a:avLst/>
          </a:prstGeom>
        </p:spPr>
      </p:pic>
      <p:pic>
        <p:nvPicPr>
          <p:cNvPr id="102" name="Graphic 101">
            <a:extLst>
              <a:ext uri="{FF2B5EF4-FFF2-40B4-BE49-F238E27FC236}">
                <a16:creationId xmlns:a16="http://schemas.microsoft.com/office/drawing/2014/main" id="{A9177FC9-D620-AA7C-C015-9229C579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0538" y="2646177"/>
            <a:ext cx="365760" cy="365760"/>
          </a:xfrm>
          <a:prstGeom prst="rect">
            <a:avLst/>
          </a:prstGeom>
        </p:spPr>
      </p:pic>
      <p:grpSp>
        <p:nvGrpSpPr>
          <p:cNvPr id="103" name="Group 102">
            <a:extLst>
              <a:ext uri="{FF2B5EF4-FFF2-40B4-BE49-F238E27FC236}">
                <a16:creationId xmlns:a16="http://schemas.microsoft.com/office/drawing/2014/main" id="{E1483E88-B624-BCAF-AF20-67F044B525C8}"/>
              </a:ext>
            </a:extLst>
          </p:cNvPr>
          <p:cNvGrpSpPr/>
          <p:nvPr/>
        </p:nvGrpSpPr>
        <p:grpSpPr>
          <a:xfrm>
            <a:off x="3529333" y="2664381"/>
            <a:ext cx="954292" cy="654691"/>
            <a:chOff x="3529333" y="2664381"/>
            <a:chExt cx="954292" cy="654691"/>
          </a:xfrm>
        </p:grpSpPr>
        <p:pic>
          <p:nvPicPr>
            <p:cNvPr id="104" name="Picture 103" descr="Icon&#10;&#10;Description automatically generated">
              <a:extLst>
                <a:ext uri="{FF2B5EF4-FFF2-40B4-BE49-F238E27FC236}">
                  <a16:creationId xmlns:a16="http://schemas.microsoft.com/office/drawing/2014/main" id="{84CDB77A-E6A3-3D1A-D6FF-883A746B40C3}"/>
                </a:ext>
              </a:extLst>
            </p:cNvPr>
            <p:cNvPicPr>
              <a:picLocks noChangeAspect="1"/>
            </p:cNvPicPr>
            <p:nvPr/>
          </p:nvPicPr>
          <p:blipFill>
            <a:blip r:embed="rId8"/>
            <a:stretch>
              <a:fillRect/>
            </a:stretch>
          </p:blipFill>
          <p:spPr>
            <a:xfrm>
              <a:off x="3853186" y="2664381"/>
              <a:ext cx="315861" cy="365760"/>
            </a:xfrm>
            <a:prstGeom prst="rect">
              <a:avLst/>
            </a:prstGeom>
          </p:spPr>
        </p:pic>
        <p:sp>
          <p:nvSpPr>
            <p:cNvPr id="105" name="Rectangle 104">
              <a:extLst>
                <a:ext uri="{FF2B5EF4-FFF2-40B4-BE49-F238E27FC236}">
                  <a16:creationId xmlns:a16="http://schemas.microsoft.com/office/drawing/2014/main" id="{AC32352D-3F5C-5904-E90C-7A876EE7DA75}"/>
                </a:ext>
              </a:extLst>
            </p:cNvPr>
            <p:cNvSpPr/>
            <p:nvPr/>
          </p:nvSpPr>
          <p:spPr>
            <a:xfrm>
              <a:off x="3529333" y="298051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grpSp>
      <p:pic>
        <p:nvPicPr>
          <p:cNvPr id="106" name="Graphic 105">
            <a:extLst>
              <a:ext uri="{FF2B5EF4-FFF2-40B4-BE49-F238E27FC236}">
                <a16:creationId xmlns:a16="http://schemas.microsoft.com/office/drawing/2014/main" id="{6C84B696-811C-B7CB-C047-3D2CCBB98C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5848" y="2797345"/>
            <a:ext cx="365760" cy="365760"/>
          </a:xfrm>
          <a:prstGeom prst="rect">
            <a:avLst/>
          </a:prstGeom>
        </p:spPr>
      </p:pic>
      <p:sp>
        <p:nvSpPr>
          <p:cNvPr id="107" name="Rectangle 106">
            <a:extLst>
              <a:ext uri="{FF2B5EF4-FFF2-40B4-BE49-F238E27FC236}">
                <a16:creationId xmlns:a16="http://schemas.microsoft.com/office/drawing/2014/main" id="{FD422966-51F2-DA0C-3091-077A04606B54}"/>
              </a:ext>
            </a:extLst>
          </p:cNvPr>
          <p:cNvSpPr/>
          <p:nvPr/>
        </p:nvSpPr>
        <p:spPr>
          <a:xfrm>
            <a:off x="1317673" y="3219769"/>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pic>
        <p:nvPicPr>
          <p:cNvPr id="108" name="Graphic 107">
            <a:extLst>
              <a:ext uri="{FF2B5EF4-FFF2-40B4-BE49-F238E27FC236}">
                <a16:creationId xmlns:a16="http://schemas.microsoft.com/office/drawing/2014/main" id="{B89814E9-298B-372E-2D41-760FAFC05E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1942" y="2767294"/>
            <a:ext cx="365760" cy="365760"/>
          </a:xfrm>
          <a:prstGeom prst="rect">
            <a:avLst/>
          </a:prstGeom>
        </p:spPr>
      </p:pic>
      <p:sp>
        <p:nvSpPr>
          <p:cNvPr id="109" name="Rectangle 108">
            <a:extLst>
              <a:ext uri="{FF2B5EF4-FFF2-40B4-BE49-F238E27FC236}">
                <a16:creationId xmlns:a16="http://schemas.microsoft.com/office/drawing/2014/main" id="{4F30AC2D-38D9-C930-C087-3CEF9EAE130A}"/>
              </a:ext>
            </a:extLst>
          </p:cNvPr>
          <p:cNvSpPr/>
          <p:nvPr/>
        </p:nvSpPr>
        <p:spPr>
          <a:xfrm>
            <a:off x="2116492" y="3210378"/>
            <a:ext cx="705959"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Scale sets</a:t>
            </a:r>
          </a:p>
        </p:txBody>
      </p:sp>
      <p:grpSp>
        <p:nvGrpSpPr>
          <p:cNvPr id="110" name="Group 109">
            <a:extLst>
              <a:ext uri="{FF2B5EF4-FFF2-40B4-BE49-F238E27FC236}">
                <a16:creationId xmlns:a16="http://schemas.microsoft.com/office/drawing/2014/main" id="{A3EACB78-93A7-7B0F-5FAE-33B787D8B4A7}"/>
              </a:ext>
            </a:extLst>
          </p:cNvPr>
          <p:cNvGrpSpPr/>
          <p:nvPr/>
        </p:nvGrpSpPr>
        <p:grpSpPr>
          <a:xfrm>
            <a:off x="9649380" y="4456390"/>
            <a:ext cx="790508" cy="642886"/>
            <a:chOff x="7263727" y="2636251"/>
            <a:chExt cx="790508" cy="642886"/>
          </a:xfrm>
        </p:grpSpPr>
        <p:pic>
          <p:nvPicPr>
            <p:cNvPr id="111" name="Graphic 110">
              <a:extLst>
                <a:ext uri="{FF2B5EF4-FFF2-40B4-BE49-F238E27FC236}">
                  <a16:creationId xmlns:a16="http://schemas.microsoft.com/office/drawing/2014/main" id="{2A05BD9C-E632-9993-443E-E7B6DA3803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12" name="Rectangle 111">
              <a:extLst>
                <a:ext uri="{FF2B5EF4-FFF2-40B4-BE49-F238E27FC236}">
                  <a16:creationId xmlns:a16="http://schemas.microsoft.com/office/drawing/2014/main" id="{C17203E9-F6BB-5057-A116-5ECB7D3917D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113" name="Group 112">
            <a:extLst>
              <a:ext uri="{FF2B5EF4-FFF2-40B4-BE49-F238E27FC236}">
                <a16:creationId xmlns:a16="http://schemas.microsoft.com/office/drawing/2014/main" id="{BBC0FCA8-CE5D-8617-5E8F-0C94070AEE95}"/>
              </a:ext>
            </a:extLst>
          </p:cNvPr>
          <p:cNvGrpSpPr/>
          <p:nvPr/>
        </p:nvGrpSpPr>
        <p:grpSpPr>
          <a:xfrm>
            <a:off x="3798812" y="4777418"/>
            <a:ext cx="954292" cy="652999"/>
            <a:chOff x="3798812" y="4777418"/>
            <a:chExt cx="954292" cy="652999"/>
          </a:xfrm>
        </p:grpSpPr>
        <p:pic>
          <p:nvPicPr>
            <p:cNvPr id="114" name="Graphic 113">
              <a:extLst>
                <a:ext uri="{FF2B5EF4-FFF2-40B4-BE49-F238E27FC236}">
                  <a16:creationId xmlns:a16="http://schemas.microsoft.com/office/drawing/2014/main" id="{F4878B32-64F6-9559-2515-0C38D7840E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15" name="Rectangle 114">
              <a:extLst>
                <a:ext uri="{FF2B5EF4-FFF2-40B4-BE49-F238E27FC236}">
                  <a16:creationId xmlns:a16="http://schemas.microsoft.com/office/drawing/2014/main" id="{B7F70F4E-2C42-58A3-E9D1-2D525286B097}"/>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116" name="Graphic 115">
            <a:extLst>
              <a:ext uri="{FF2B5EF4-FFF2-40B4-BE49-F238E27FC236}">
                <a16:creationId xmlns:a16="http://schemas.microsoft.com/office/drawing/2014/main" id="{625F4802-D427-66D7-CD56-A13D4747F4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0823" y="4797855"/>
            <a:ext cx="365760" cy="365760"/>
          </a:xfrm>
          <a:prstGeom prst="rect">
            <a:avLst/>
          </a:prstGeom>
        </p:spPr>
      </p:pic>
      <p:sp>
        <p:nvSpPr>
          <p:cNvPr id="117" name="Rectangle 116">
            <a:extLst>
              <a:ext uri="{FF2B5EF4-FFF2-40B4-BE49-F238E27FC236}">
                <a16:creationId xmlns:a16="http://schemas.microsoft.com/office/drawing/2014/main" id="{3070C294-6D74-B647-E1CA-F3F65D9EFC48}"/>
              </a:ext>
            </a:extLst>
          </p:cNvPr>
          <p:cNvSpPr/>
          <p:nvPr/>
        </p:nvSpPr>
        <p:spPr>
          <a:xfrm>
            <a:off x="4980241" y="510692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MSSQL Managed</a:t>
            </a:r>
          </a:p>
        </p:txBody>
      </p:sp>
      <p:grpSp>
        <p:nvGrpSpPr>
          <p:cNvPr id="118" name="Group 117">
            <a:extLst>
              <a:ext uri="{FF2B5EF4-FFF2-40B4-BE49-F238E27FC236}">
                <a16:creationId xmlns:a16="http://schemas.microsoft.com/office/drawing/2014/main" id="{BA4956FD-1622-3801-C186-9637F6268CB4}"/>
              </a:ext>
            </a:extLst>
          </p:cNvPr>
          <p:cNvGrpSpPr/>
          <p:nvPr/>
        </p:nvGrpSpPr>
        <p:grpSpPr>
          <a:xfrm>
            <a:off x="9334130" y="3436446"/>
            <a:ext cx="790508" cy="672777"/>
            <a:chOff x="6654429" y="2621508"/>
            <a:chExt cx="790508" cy="672777"/>
          </a:xfrm>
        </p:grpSpPr>
        <p:pic>
          <p:nvPicPr>
            <p:cNvPr id="119" name="Graphic 118">
              <a:extLst>
                <a:ext uri="{FF2B5EF4-FFF2-40B4-BE49-F238E27FC236}">
                  <a16:creationId xmlns:a16="http://schemas.microsoft.com/office/drawing/2014/main" id="{0F9AA63A-21B9-BC65-DB7B-AB3C0915DF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20" name="Rectangle 119">
              <a:extLst>
                <a:ext uri="{FF2B5EF4-FFF2-40B4-BE49-F238E27FC236}">
                  <a16:creationId xmlns:a16="http://schemas.microsoft.com/office/drawing/2014/main" id="{EECCD83F-D984-9168-93C2-6E1869E0CA8C}"/>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121" name="Graphic 120">
            <a:extLst>
              <a:ext uri="{FF2B5EF4-FFF2-40B4-BE49-F238E27FC236}">
                <a16:creationId xmlns:a16="http://schemas.microsoft.com/office/drawing/2014/main" id="{0D489062-C2E8-9245-3F4D-D5ED94EC5BD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72625" y="3404909"/>
            <a:ext cx="365760" cy="365760"/>
          </a:xfrm>
          <a:prstGeom prst="rect">
            <a:avLst/>
          </a:prstGeom>
        </p:spPr>
      </p:pic>
      <p:sp>
        <p:nvSpPr>
          <p:cNvPr id="122" name="Rectangle 121">
            <a:extLst>
              <a:ext uri="{FF2B5EF4-FFF2-40B4-BE49-F238E27FC236}">
                <a16:creationId xmlns:a16="http://schemas.microsoft.com/office/drawing/2014/main" id="{F1D6192C-972A-43E4-A2ED-244D0A4A5BFC}"/>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123" name="Group 122">
            <a:extLst>
              <a:ext uri="{FF2B5EF4-FFF2-40B4-BE49-F238E27FC236}">
                <a16:creationId xmlns:a16="http://schemas.microsoft.com/office/drawing/2014/main" id="{33268C54-1513-9EF5-7C80-62EFCB7026F8}"/>
              </a:ext>
            </a:extLst>
          </p:cNvPr>
          <p:cNvGrpSpPr/>
          <p:nvPr/>
        </p:nvGrpSpPr>
        <p:grpSpPr>
          <a:xfrm>
            <a:off x="10637352" y="3453735"/>
            <a:ext cx="954292" cy="652999"/>
            <a:chOff x="3798812" y="4777418"/>
            <a:chExt cx="954292" cy="652999"/>
          </a:xfrm>
        </p:grpSpPr>
        <p:pic>
          <p:nvPicPr>
            <p:cNvPr id="124" name="Graphic 123">
              <a:extLst>
                <a:ext uri="{FF2B5EF4-FFF2-40B4-BE49-F238E27FC236}">
                  <a16:creationId xmlns:a16="http://schemas.microsoft.com/office/drawing/2014/main" id="{6EEAEB76-BAE2-1FBE-77EF-316CEBD96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25" name="Rectangle 124">
              <a:extLst>
                <a:ext uri="{FF2B5EF4-FFF2-40B4-BE49-F238E27FC236}">
                  <a16:creationId xmlns:a16="http://schemas.microsoft.com/office/drawing/2014/main" id="{D57E6B9E-CA4B-CD64-7C51-C02BBD4BD153}"/>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r>
                <a:rPr kumimoji="0" lang="en-US" sz="800" b="0" i="0" u="none" strike="noStrike" kern="1200" cap="none" spc="0" normalizeH="0" baseline="0" noProof="0" err="1">
                  <a:ln>
                    <a:noFill/>
                  </a:ln>
                  <a:solidFill>
                    <a:srgbClr val="1866FE"/>
                  </a:solidFill>
                  <a:effectLst/>
                  <a:uLnTx/>
                  <a:uFillTx/>
                  <a:latin typeface="Arial"/>
                  <a:ea typeface="+mn-ea"/>
                  <a:cs typeface="+mn-cs"/>
                </a:rPr>
                <a:t>CosmosDB</a:t>
              </a:r>
              <a:endParaRPr kumimoji="0" lang="en-US" sz="800" b="0" i="0" u="none" strike="noStrike" kern="1200" cap="none" spc="0" normalizeH="0" baseline="0" noProof="0">
                <a:ln>
                  <a:noFill/>
                </a:ln>
                <a:solidFill>
                  <a:srgbClr val="1866FE"/>
                </a:solidFill>
                <a:effectLst/>
                <a:uLnTx/>
                <a:uFillTx/>
                <a:latin typeface="Arial"/>
                <a:ea typeface="+mn-ea"/>
                <a:cs typeface="+mn-cs"/>
              </a:endParaRPr>
            </a:p>
          </p:txBody>
        </p:sp>
      </p:grpSp>
      <p:pic>
        <p:nvPicPr>
          <p:cNvPr id="126" name="Graphic 125">
            <a:extLst>
              <a:ext uri="{FF2B5EF4-FFF2-40B4-BE49-F238E27FC236}">
                <a16:creationId xmlns:a16="http://schemas.microsoft.com/office/drawing/2014/main" id="{084085B5-F2D6-36D2-83C6-D03FA443E8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8239" y="4381730"/>
            <a:ext cx="365760" cy="365760"/>
          </a:xfrm>
          <a:prstGeom prst="rect">
            <a:avLst/>
          </a:prstGeom>
        </p:spPr>
      </p:pic>
      <p:sp>
        <p:nvSpPr>
          <p:cNvPr id="127" name="Rectangle 126">
            <a:extLst>
              <a:ext uri="{FF2B5EF4-FFF2-40B4-BE49-F238E27FC236}">
                <a16:creationId xmlns:a16="http://schemas.microsoft.com/office/drawing/2014/main" id="{CC04195A-AE7D-DE7B-EF30-D4E99540B3AD}"/>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grpSp>
        <p:nvGrpSpPr>
          <p:cNvPr id="128" name="Group 127">
            <a:extLst>
              <a:ext uri="{FF2B5EF4-FFF2-40B4-BE49-F238E27FC236}">
                <a16:creationId xmlns:a16="http://schemas.microsoft.com/office/drawing/2014/main" id="{3B0EE8B7-6F5A-88B6-EF9A-7BBB933F1EBE}"/>
              </a:ext>
            </a:extLst>
          </p:cNvPr>
          <p:cNvGrpSpPr/>
          <p:nvPr/>
        </p:nvGrpSpPr>
        <p:grpSpPr>
          <a:xfrm>
            <a:off x="6654429" y="2582088"/>
            <a:ext cx="2200603" cy="732813"/>
            <a:chOff x="6654429" y="2582088"/>
            <a:chExt cx="2200603" cy="732813"/>
          </a:xfrm>
        </p:grpSpPr>
        <p:pic>
          <p:nvPicPr>
            <p:cNvPr id="129" name="Graphic 128">
              <a:extLst>
                <a:ext uri="{FF2B5EF4-FFF2-40B4-BE49-F238E27FC236}">
                  <a16:creationId xmlns:a16="http://schemas.microsoft.com/office/drawing/2014/main" id="{7E8EF444-A07F-AE0C-0C55-2B732FA57C9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19349" y="2640217"/>
              <a:ext cx="365760" cy="365760"/>
            </a:xfrm>
            <a:prstGeom prst="rect">
              <a:avLst/>
            </a:prstGeom>
          </p:spPr>
        </p:pic>
        <p:grpSp>
          <p:nvGrpSpPr>
            <p:cNvPr id="130" name="Group 129">
              <a:extLst>
                <a:ext uri="{FF2B5EF4-FFF2-40B4-BE49-F238E27FC236}">
                  <a16:creationId xmlns:a16="http://schemas.microsoft.com/office/drawing/2014/main" id="{A8A894A8-2593-F5FD-98C0-274E91CE60D4}"/>
                </a:ext>
              </a:extLst>
            </p:cNvPr>
            <p:cNvGrpSpPr/>
            <p:nvPr/>
          </p:nvGrpSpPr>
          <p:grpSpPr>
            <a:xfrm>
              <a:off x="6654429" y="2621508"/>
              <a:ext cx="790508" cy="672777"/>
              <a:chOff x="6654429" y="2621508"/>
              <a:chExt cx="790508" cy="672777"/>
            </a:xfrm>
          </p:grpSpPr>
          <p:pic>
            <p:nvPicPr>
              <p:cNvPr id="135" name="Graphic 134">
                <a:extLst>
                  <a:ext uri="{FF2B5EF4-FFF2-40B4-BE49-F238E27FC236}">
                    <a16:creationId xmlns:a16="http://schemas.microsoft.com/office/drawing/2014/main" id="{3AD7300E-DCFF-AC09-F44D-145D59E420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36" name="Rectangle 135">
                <a:extLst>
                  <a:ext uri="{FF2B5EF4-FFF2-40B4-BE49-F238E27FC236}">
                    <a16:creationId xmlns:a16="http://schemas.microsoft.com/office/drawing/2014/main" id="{4A3F7D16-D14B-6F63-F2DB-BE78FE085D5E}"/>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131" name="Rectangle 130">
              <a:extLst>
                <a:ext uri="{FF2B5EF4-FFF2-40B4-BE49-F238E27FC236}">
                  <a16:creationId xmlns:a16="http://schemas.microsoft.com/office/drawing/2014/main" id="{0F1784AD-5263-9B1C-803C-1944AEDA8D26}"/>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132" name="Group 131">
              <a:extLst>
                <a:ext uri="{FF2B5EF4-FFF2-40B4-BE49-F238E27FC236}">
                  <a16:creationId xmlns:a16="http://schemas.microsoft.com/office/drawing/2014/main" id="{816FE6EA-B2B2-4697-5DD2-E407B160F1CD}"/>
                </a:ext>
              </a:extLst>
            </p:cNvPr>
            <p:cNvGrpSpPr/>
            <p:nvPr/>
          </p:nvGrpSpPr>
          <p:grpSpPr>
            <a:xfrm>
              <a:off x="7362672" y="2582088"/>
              <a:ext cx="790508" cy="642886"/>
              <a:chOff x="7263727" y="2636251"/>
              <a:chExt cx="790508" cy="642886"/>
            </a:xfrm>
          </p:grpSpPr>
          <p:pic>
            <p:nvPicPr>
              <p:cNvPr id="133" name="Graphic 132">
                <a:extLst>
                  <a:ext uri="{FF2B5EF4-FFF2-40B4-BE49-F238E27FC236}">
                    <a16:creationId xmlns:a16="http://schemas.microsoft.com/office/drawing/2014/main" id="{12E0FC55-52E4-4773-50C5-1D0F4EBCE6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34" name="Rectangle 133">
                <a:extLst>
                  <a:ext uri="{FF2B5EF4-FFF2-40B4-BE49-F238E27FC236}">
                    <a16:creationId xmlns:a16="http://schemas.microsoft.com/office/drawing/2014/main" id="{43F67534-A4DA-4CA3-135D-B2162903E3E7}"/>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pic>
        <p:nvPicPr>
          <p:cNvPr id="6" name="Picture 5" descr="Logo&#10;&#10;Description automatically generated">
            <a:extLst>
              <a:ext uri="{FF2B5EF4-FFF2-40B4-BE49-F238E27FC236}">
                <a16:creationId xmlns:a16="http://schemas.microsoft.com/office/drawing/2014/main" id="{CA8A5CE8-5B85-FA70-C55A-1B7F347A04D8}"/>
              </a:ext>
            </a:extLst>
          </p:cNvPr>
          <p:cNvPicPr>
            <a:picLocks noChangeAspect="1"/>
          </p:cNvPicPr>
          <p:nvPr/>
        </p:nvPicPr>
        <p:blipFill rotWithShape="1">
          <a:blip r:embed="rId25"/>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350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t>Modernization Journey &amp; Cloud Adoption Framework Benefits</a:t>
            </a:r>
          </a:p>
        </p:txBody>
      </p:sp>
      <p:grpSp>
        <p:nvGrpSpPr>
          <p:cNvPr id="6" name="Group 5">
            <a:extLst>
              <a:ext uri="{FF2B5EF4-FFF2-40B4-BE49-F238E27FC236}">
                <a16:creationId xmlns:a16="http://schemas.microsoft.com/office/drawing/2014/main" id="{5721A12A-44A6-E6CE-6BA5-02E3841AC631}"/>
              </a:ext>
            </a:extLst>
          </p:cNvPr>
          <p:cNvGrpSpPr/>
          <p:nvPr/>
        </p:nvGrpSpPr>
        <p:grpSpPr>
          <a:xfrm>
            <a:off x="457156" y="2032488"/>
            <a:ext cx="10962478" cy="3776028"/>
            <a:chOff x="952678" y="2111483"/>
            <a:chExt cx="13154968" cy="4531233"/>
          </a:xfrm>
        </p:grpSpPr>
        <p:sp>
          <p:nvSpPr>
            <p:cNvPr id="7" name="Freeform 8">
              <a:extLst>
                <a:ext uri="{FF2B5EF4-FFF2-40B4-BE49-F238E27FC236}">
                  <a16:creationId xmlns:a16="http://schemas.microsoft.com/office/drawing/2014/main" id="{CD713E41-94DE-ECF0-7A16-20C50098E699}"/>
                </a:ext>
              </a:extLst>
            </p:cNvPr>
            <p:cNvSpPr/>
            <p:nvPr/>
          </p:nvSpPr>
          <p:spPr>
            <a:xfrm>
              <a:off x="1508499" y="3086750"/>
              <a:ext cx="10476236" cy="245549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28575">
              <a:solidFill>
                <a:schemeClr val="accent1"/>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8" name="Freeform 9">
              <a:extLst>
                <a:ext uri="{FF2B5EF4-FFF2-40B4-BE49-F238E27FC236}">
                  <a16:creationId xmlns:a16="http://schemas.microsoft.com/office/drawing/2014/main" id="{77F5BF62-2330-C786-6A58-227C27F9AF8D}"/>
                </a:ext>
              </a:extLst>
            </p:cNvPr>
            <p:cNvSpPr/>
            <p:nvPr/>
          </p:nvSpPr>
          <p:spPr>
            <a:xfrm>
              <a:off x="1633727" y="2913888"/>
              <a:ext cx="10227112" cy="2828544"/>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noFill/>
            <a:ln w="28575">
              <a:solidFill>
                <a:schemeClr val="accent2"/>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9" name="TextBox 8">
              <a:extLst>
                <a:ext uri="{FF2B5EF4-FFF2-40B4-BE49-F238E27FC236}">
                  <a16:creationId xmlns:a16="http://schemas.microsoft.com/office/drawing/2014/main" id="{E426B7EE-862F-7F48-50B8-1C2E0A106B52}"/>
                </a:ext>
              </a:extLst>
            </p:cNvPr>
            <p:cNvSpPr txBox="1"/>
            <p:nvPr/>
          </p:nvSpPr>
          <p:spPr>
            <a:xfrm>
              <a:off x="1082946" y="6027009"/>
              <a:ext cx="1065664" cy="615707"/>
            </a:xfrm>
            <a:prstGeom prst="rect">
              <a:avLst/>
            </a:prstGeom>
            <a:noFill/>
          </p:spPr>
          <p:txBody>
            <a:bodyPr wrap="square" lIns="95250" tIns="76200" rIns="95250" bIns="76200" rtlCol="0">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On premises</a:t>
              </a:r>
            </a:p>
          </p:txBody>
        </p:sp>
        <p:sp>
          <p:nvSpPr>
            <p:cNvPr id="10" name="TextBox 9">
              <a:extLst>
                <a:ext uri="{FF2B5EF4-FFF2-40B4-BE49-F238E27FC236}">
                  <a16:creationId xmlns:a16="http://schemas.microsoft.com/office/drawing/2014/main" id="{884837CA-DE24-EF26-B12D-3C083605797E}"/>
                </a:ext>
              </a:extLst>
            </p:cNvPr>
            <p:cNvSpPr txBox="1"/>
            <p:nvPr/>
          </p:nvSpPr>
          <p:spPr>
            <a:xfrm>
              <a:off x="1989624" y="6027009"/>
              <a:ext cx="1053274" cy="615707"/>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Lift and shift</a:t>
              </a:r>
            </a:p>
          </p:txBody>
        </p:sp>
        <p:sp>
          <p:nvSpPr>
            <p:cNvPr id="11" name="TextBox 50">
              <a:extLst>
                <a:ext uri="{FF2B5EF4-FFF2-40B4-BE49-F238E27FC236}">
                  <a16:creationId xmlns:a16="http://schemas.microsoft.com/office/drawing/2014/main" id="{8F44499A-6F9A-9981-5574-276CF63BC166}"/>
                </a:ext>
              </a:extLst>
            </p:cNvPr>
            <p:cNvSpPr txBox="1"/>
            <p:nvPr/>
          </p:nvSpPr>
          <p:spPr>
            <a:xfrm>
              <a:off x="10883413" y="6027009"/>
              <a:ext cx="1417604" cy="541841"/>
            </a:xfrm>
            <a:prstGeom prst="rect">
              <a:avLst/>
            </a:prstGeom>
            <a:ln w="12700">
              <a:miter lim="400000"/>
            </a:ln>
            <a:extLst>
              <a:ext uri="{C572A759-6A51-4108-AA02-DFA0A04FC94B}">
                <ma14:wrappingTextBoxFlag xmlns="" xmlns:ma14="http://schemas.microsoft.com/office/mac/drawingml/2011/main" xmlns:p15="http://schemas.microsoft.com/office/powerpoint/2012/main" xmlns:mc="http://schemas.openxmlformats.org/markup-compatibility/2006" xmlns:p14="http://schemas.microsoft.com/office/powerpoint/2010/main" xmlns:a16="http://schemas.microsoft.com/office/drawing/2014/main" val="1"/>
              </a:ext>
            </a:extLst>
          </p:spPr>
          <p:txBody>
            <a:bodyPr wrap="square" lIns="31749" rIns="31749">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Cloud-native</a:t>
              </a:r>
              <a:b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b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optimized</a:t>
              </a:r>
            </a:p>
          </p:txBody>
        </p:sp>
        <p:sp>
          <p:nvSpPr>
            <p:cNvPr id="12" name="Rectangle 11">
              <a:extLst>
                <a:ext uri="{FF2B5EF4-FFF2-40B4-BE49-F238E27FC236}">
                  <a16:creationId xmlns:a16="http://schemas.microsoft.com/office/drawing/2014/main" id="{67005FA7-C0C9-E420-9595-F13F3424165C}"/>
                </a:ext>
              </a:extLst>
            </p:cNvPr>
            <p:cNvSpPr/>
            <p:nvPr/>
          </p:nvSpPr>
          <p:spPr>
            <a:xfrm>
              <a:off x="1443843" y="3040097"/>
              <a:ext cx="343874" cy="2949316"/>
            </a:xfrm>
            <a:prstGeom prst="rect">
              <a:avLst/>
            </a:prstGeom>
            <a:solidFill>
              <a:schemeClr val="accent1"/>
            </a:solidFill>
            <a:ln w="190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68032902-B01F-7BB8-8B4B-A582A3EE70AA}"/>
                </a:ext>
              </a:extLst>
            </p:cNvPr>
            <p:cNvSpPr/>
            <p:nvPr/>
          </p:nvSpPr>
          <p:spPr>
            <a:xfrm>
              <a:off x="2305488" y="3462856"/>
              <a:ext cx="343874" cy="2526557"/>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Rectangle 13">
              <a:extLst>
                <a:ext uri="{FF2B5EF4-FFF2-40B4-BE49-F238E27FC236}">
                  <a16:creationId xmlns:a16="http://schemas.microsoft.com/office/drawing/2014/main" id="{176813DF-FC1F-0309-3DC6-954BC2247C03}"/>
                </a:ext>
              </a:extLst>
            </p:cNvPr>
            <p:cNvSpPr/>
            <p:nvPr/>
          </p:nvSpPr>
          <p:spPr>
            <a:xfrm>
              <a:off x="6812841" y="4527317"/>
              <a:ext cx="343874" cy="1462095"/>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Rectangle 14">
              <a:extLst>
                <a:ext uri="{FF2B5EF4-FFF2-40B4-BE49-F238E27FC236}">
                  <a16:creationId xmlns:a16="http://schemas.microsoft.com/office/drawing/2014/main" id="{8DB5DBBA-ABA8-9231-0C52-DECFD0377237}"/>
                </a:ext>
              </a:extLst>
            </p:cNvPr>
            <p:cNvSpPr/>
            <p:nvPr/>
          </p:nvSpPr>
          <p:spPr>
            <a:xfrm>
              <a:off x="11375615" y="5510717"/>
              <a:ext cx="343874" cy="478696"/>
            </a:xfrm>
            <a:prstGeom prst="rect">
              <a:avLst/>
            </a:prstGeom>
            <a:solidFill>
              <a:schemeClr val="accent3"/>
            </a:solidFill>
            <a:ln w="63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6" name="Rectangle 15">
              <a:extLst>
                <a:ext uri="{FF2B5EF4-FFF2-40B4-BE49-F238E27FC236}">
                  <a16:creationId xmlns:a16="http://schemas.microsoft.com/office/drawing/2014/main" id="{729D6461-C62B-F7E1-356F-769F2EA5D972}"/>
                </a:ext>
              </a:extLst>
            </p:cNvPr>
            <p:cNvSpPr/>
            <p:nvPr/>
          </p:nvSpPr>
          <p:spPr>
            <a:xfrm>
              <a:off x="3548085" y="3837671"/>
              <a:ext cx="333443" cy="21512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TextBox 16">
              <a:extLst>
                <a:ext uri="{FF2B5EF4-FFF2-40B4-BE49-F238E27FC236}">
                  <a16:creationId xmlns:a16="http://schemas.microsoft.com/office/drawing/2014/main" id="{31AF50D2-3B4F-DA0F-83F9-2E679F86F384}"/>
                </a:ext>
              </a:extLst>
            </p:cNvPr>
            <p:cNvSpPr txBox="1"/>
            <p:nvPr/>
          </p:nvSpPr>
          <p:spPr>
            <a:xfrm>
              <a:off x="3087438" y="4172080"/>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HW/SW right-sizing</a:t>
              </a:r>
            </a:p>
          </p:txBody>
        </p:sp>
        <p:sp>
          <p:nvSpPr>
            <p:cNvPr id="18" name="5-Point Star 20">
              <a:extLst>
                <a:ext uri="{FF2B5EF4-FFF2-40B4-BE49-F238E27FC236}">
                  <a16:creationId xmlns:a16="http://schemas.microsoft.com/office/drawing/2014/main" id="{B9AA65DE-86B5-566A-1029-5E4688ADA5D4}"/>
                </a:ext>
              </a:extLst>
            </p:cNvPr>
            <p:cNvSpPr/>
            <p:nvPr/>
          </p:nvSpPr>
          <p:spPr>
            <a:xfrm>
              <a:off x="4341252" y="5169872"/>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19" name="Rectangle 18">
              <a:extLst>
                <a:ext uri="{FF2B5EF4-FFF2-40B4-BE49-F238E27FC236}">
                  <a16:creationId xmlns:a16="http://schemas.microsoft.com/office/drawing/2014/main" id="{C83E82C2-4BA9-B6A3-BC83-46551810881A}"/>
                </a:ext>
              </a:extLst>
            </p:cNvPr>
            <p:cNvSpPr/>
            <p:nvPr/>
          </p:nvSpPr>
          <p:spPr>
            <a:xfrm>
              <a:off x="5170821" y="4236721"/>
              <a:ext cx="333443" cy="175269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0" name="TextBox 19">
              <a:extLst>
                <a:ext uri="{FF2B5EF4-FFF2-40B4-BE49-F238E27FC236}">
                  <a16:creationId xmlns:a16="http://schemas.microsoft.com/office/drawing/2014/main" id="{587225CB-EC2A-A1A3-0899-DA9BD16D4128}"/>
                </a:ext>
              </a:extLst>
            </p:cNvPr>
            <p:cNvSpPr txBox="1"/>
            <p:nvPr/>
          </p:nvSpPr>
          <p:spPr>
            <a:xfrm>
              <a:off x="4730495" y="4436418"/>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COTS </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Wingdings" panose="05000000000000000000" pitchFamily="2" charset="2"/>
                </a:rPr>
                <a:t></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 open source</a:t>
              </a:r>
            </a:p>
          </p:txBody>
        </p:sp>
        <p:sp>
          <p:nvSpPr>
            <p:cNvPr id="21" name="TextBox 20">
              <a:extLst>
                <a:ext uri="{FF2B5EF4-FFF2-40B4-BE49-F238E27FC236}">
                  <a16:creationId xmlns:a16="http://schemas.microsoft.com/office/drawing/2014/main" id="{57FC7064-414F-FDF0-B6A0-48EAAC4A9AFE}"/>
                </a:ext>
              </a:extLst>
            </p:cNvPr>
            <p:cNvSpPr txBox="1"/>
            <p:nvPr/>
          </p:nvSpPr>
          <p:spPr>
            <a:xfrm>
              <a:off x="3881398" y="5391473"/>
              <a:ext cx="1267723"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Automation tools</a:t>
              </a:r>
            </a:p>
          </p:txBody>
        </p:sp>
        <p:sp>
          <p:nvSpPr>
            <p:cNvPr id="22" name="5-Point Star 24">
              <a:extLst>
                <a:ext uri="{FF2B5EF4-FFF2-40B4-BE49-F238E27FC236}">
                  <a16:creationId xmlns:a16="http://schemas.microsoft.com/office/drawing/2014/main" id="{FF6986A2-132C-B9DB-457E-555543D6906C}"/>
                </a:ext>
              </a:extLst>
            </p:cNvPr>
            <p:cNvSpPr/>
            <p:nvPr/>
          </p:nvSpPr>
          <p:spPr>
            <a:xfrm>
              <a:off x="6034789" y="4876901"/>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D57F695F-2920-256E-A112-902E991DB7C2}"/>
                </a:ext>
              </a:extLst>
            </p:cNvPr>
            <p:cNvSpPr txBox="1"/>
            <p:nvPr/>
          </p:nvSpPr>
          <p:spPr>
            <a:xfrm>
              <a:off x="5574713" y="5169873"/>
              <a:ext cx="126772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Offload operational activities</a:t>
              </a:r>
            </a:p>
          </p:txBody>
        </p:sp>
        <p:sp>
          <p:nvSpPr>
            <p:cNvPr id="24" name="5-Point Star 26">
              <a:extLst>
                <a:ext uri="{FF2B5EF4-FFF2-40B4-BE49-F238E27FC236}">
                  <a16:creationId xmlns:a16="http://schemas.microsoft.com/office/drawing/2014/main" id="{0CB5F86B-64F2-94F7-B76F-126A38AF706E}"/>
                </a:ext>
              </a:extLst>
            </p:cNvPr>
            <p:cNvSpPr/>
            <p:nvPr/>
          </p:nvSpPr>
          <p:spPr>
            <a:xfrm>
              <a:off x="8287843" y="4272016"/>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5" name="TextBox 24">
              <a:extLst>
                <a:ext uri="{FF2B5EF4-FFF2-40B4-BE49-F238E27FC236}">
                  <a16:creationId xmlns:a16="http://schemas.microsoft.com/office/drawing/2014/main" id="{14B83A89-AA57-C77F-5FB9-4F5B692786B3}"/>
                </a:ext>
              </a:extLst>
            </p:cNvPr>
            <p:cNvSpPr txBox="1"/>
            <p:nvPr/>
          </p:nvSpPr>
          <p:spPr>
            <a:xfrm>
              <a:off x="7404769" y="3483503"/>
              <a:ext cx="183395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Monoliths to microservices, </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purpose-built DBs</a:t>
              </a:r>
            </a:p>
          </p:txBody>
        </p:sp>
        <p:sp>
          <p:nvSpPr>
            <p:cNvPr id="26" name="5-Point Star 28">
              <a:extLst>
                <a:ext uri="{FF2B5EF4-FFF2-40B4-BE49-F238E27FC236}">
                  <a16:creationId xmlns:a16="http://schemas.microsoft.com/office/drawing/2014/main" id="{B6C303BF-EC87-B6E9-E465-8C019D20E8AF}"/>
                </a:ext>
              </a:extLst>
            </p:cNvPr>
            <p:cNvSpPr/>
            <p:nvPr/>
          </p:nvSpPr>
          <p:spPr>
            <a:xfrm>
              <a:off x="9620222" y="3735098"/>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7" name="TextBox 26">
              <a:extLst>
                <a:ext uri="{FF2B5EF4-FFF2-40B4-BE49-F238E27FC236}">
                  <a16:creationId xmlns:a16="http://schemas.microsoft.com/office/drawing/2014/main" id="{85061822-A89A-E2F5-BD4F-3DDAB098D6D4}"/>
                </a:ext>
              </a:extLst>
            </p:cNvPr>
            <p:cNvSpPr txBox="1"/>
            <p:nvPr/>
          </p:nvSpPr>
          <p:spPr>
            <a:xfrm>
              <a:off x="9004429" y="3139607"/>
              <a:ext cx="1503442"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DevOps model</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AI/ML</a:t>
              </a:r>
            </a:p>
          </p:txBody>
        </p:sp>
        <p:sp>
          <p:nvSpPr>
            <p:cNvPr id="28" name="5-Point Star 30">
              <a:extLst>
                <a:ext uri="{FF2B5EF4-FFF2-40B4-BE49-F238E27FC236}">
                  <a16:creationId xmlns:a16="http://schemas.microsoft.com/office/drawing/2014/main" id="{BEE6D01A-9A4D-7445-1B77-6EF27045C3A5}"/>
                </a:ext>
              </a:extLst>
            </p:cNvPr>
            <p:cNvSpPr/>
            <p:nvPr/>
          </p:nvSpPr>
          <p:spPr>
            <a:xfrm>
              <a:off x="10952601" y="3089303"/>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9" name="TextBox 28">
              <a:extLst>
                <a:ext uri="{FF2B5EF4-FFF2-40B4-BE49-F238E27FC236}">
                  <a16:creationId xmlns:a16="http://schemas.microsoft.com/office/drawing/2014/main" id="{70013AE3-A8C8-D26D-084B-83D3EAD9C327}"/>
                </a:ext>
              </a:extLst>
            </p:cNvPr>
            <p:cNvSpPr txBox="1"/>
            <p:nvPr/>
          </p:nvSpPr>
          <p:spPr>
            <a:xfrm>
              <a:off x="9859383" y="2111483"/>
              <a:ext cx="2369992"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Automated CI/CD pipeline – data-driven decisions and experiments</a:t>
              </a:r>
            </a:p>
          </p:txBody>
        </p:sp>
        <p:sp>
          <p:nvSpPr>
            <p:cNvPr id="30" name="Rectangle 29">
              <a:extLst>
                <a:ext uri="{FF2B5EF4-FFF2-40B4-BE49-F238E27FC236}">
                  <a16:creationId xmlns:a16="http://schemas.microsoft.com/office/drawing/2014/main" id="{79966AF0-F7EB-4BCC-C708-0D5BBD8B545F}"/>
                </a:ext>
              </a:extLst>
            </p:cNvPr>
            <p:cNvSpPr/>
            <p:nvPr/>
          </p:nvSpPr>
          <p:spPr>
            <a:xfrm>
              <a:off x="7913842" y="4877452"/>
              <a:ext cx="333443" cy="111196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1" name="Rectangle 30">
              <a:extLst>
                <a:ext uri="{FF2B5EF4-FFF2-40B4-BE49-F238E27FC236}">
                  <a16:creationId xmlns:a16="http://schemas.microsoft.com/office/drawing/2014/main" id="{77EB3246-AD9E-5ED0-F8F7-CB03836038AE}"/>
                </a:ext>
              </a:extLst>
            </p:cNvPr>
            <p:cNvSpPr/>
            <p:nvPr/>
          </p:nvSpPr>
          <p:spPr>
            <a:xfrm>
              <a:off x="9731600" y="5232171"/>
              <a:ext cx="333443" cy="7567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2" name="TextBox 31">
              <a:extLst>
                <a:ext uri="{FF2B5EF4-FFF2-40B4-BE49-F238E27FC236}">
                  <a16:creationId xmlns:a16="http://schemas.microsoft.com/office/drawing/2014/main" id="{1BE53E19-3F30-064E-6C06-6D8389334B34}"/>
                </a:ext>
              </a:extLst>
            </p:cNvPr>
            <p:cNvSpPr txBox="1"/>
            <p:nvPr/>
          </p:nvSpPr>
          <p:spPr>
            <a:xfrm>
              <a:off x="7591929" y="5130351"/>
              <a:ext cx="1008366"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Managed services</a:t>
              </a:r>
            </a:p>
          </p:txBody>
        </p:sp>
        <p:sp>
          <p:nvSpPr>
            <p:cNvPr id="33" name="TextBox 32">
              <a:extLst>
                <a:ext uri="{FF2B5EF4-FFF2-40B4-BE49-F238E27FC236}">
                  <a16:creationId xmlns:a16="http://schemas.microsoft.com/office/drawing/2014/main" id="{6FA74916-380A-707E-AF47-61922CAF72DB}"/>
                </a:ext>
              </a:extLst>
            </p:cNvPr>
            <p:cNvSpPr txBox="1"/>
            <p:nvPr/>
          </p:nvSpPr>
          <p:spPr>
            <a:xfrm>
              <a:off x="9325121" y="5427557"/>
              <a:ext cx="1180438"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Containers/</a:t>
              </a:r>
              <a:b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b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serverless</a:t>
              </a:r>
            </a:p>
          </p:txBody>
        </p:sp>
        <p:cxnSp>
          <p:nvCxnSpPr>
            <p:cNvPr id="34" name="Straight Arrow Connector 33">
              <a:extLst>
                <a:ext uri="{FF2B5EF4-FFF2-40B4-BE49-F238E27FC236}">
                  <a16:creationId xmlns:a16="http://schemas.microsoft.com/office/drawing/2014/main" id="{646C3306-1710-D3CC-998F-CB2641E5F761}"/>
                </a:ext>
              </a:extLst>
            </p:cNvPr>
            <p:cNvCxnSpPr>
              <a:cxnSpLocks/>
            </p:cNvCxnSpPr>
            <p:nvPr/>
          </p:nvCxnSpPr>
          <p:spPr>
            <a:xfrm flipV="1">
              <a:off x="952678" y="5990434"/>
              <a:ext cx="11348339" cy="1021"/>
            </a:xfrm>
            <a:prstGeom prst="straightConnector1">
              <a:avLst/>
            </a:prstGeom>
            <a:noFill/>
            <a:ln w="25400" cap="flat" cmpd="sng" algn="ctr">
              <a:solidFill>
                <a:schemeClr val="tx2"/>
              </a:solidFill>
              <a:prstDash val="solid"/>
              <a:miter lim="800000"/>
              <a:headEnd type="none"/>
              <a:tailEnd type="arrow" w="lg" len="lg"/>
            </a:ln>
            <a:effectLst/>
          </p:spPr>
        </p:cxnSp>
        <p:sp>
          <p:nvSpPr>
            <p:cNvPr id="36" name="TextBox 50">
              <a:extLst>
                <a:ext uri="{FF2B5EF4-FFF2-40B4-BE49-F238E27FC236}">
                  <a16:creationId xmlns:a16="http://schemas.microsoft.com/office/drawing/2014/main" id="{027BF64E-6031-6B20-C125-0DCBC0C82E9F}"/>
                </a:ext>
              </a:extLst>
            </p:cNvPr>
            <p:cNvSpPr txBox="1"/>
            <p:nvPr/>
          </p:nvSpPr>
          <p:spPr>
            <a:xfrm>
              <a:off x="12025309" y="5169025"/>
              <a:ext cx="2082337" cy="701730"/>
            </a:xfrm>
            <a:prstGeom prst="rect">
              <a:avLst/>
            </a:prstGeom>
            <a:ln w="12700">
              <a:miter lim="400000"/>
            </a:ln>
            <a:extLst>
              <a:ext uri="{C572A759-6A51-4108-AA02-DFA0A04FC94B}">
                <ma14:wrappingTextBoxFlag xmlns="" xmlns:ma14="http://schemas.microsoft.com/office/mac/drawingml/2011/main" xmlns:p15="http://schemas.microsoft.com/office/powerpoint/2012/main" xmlns:mc="http://schemas.openxmlformats.org/markup-compatibility/2006" xmlns:p14="http://schemas.microsoft.com/office/powerpoint/2010/main" xmlns:a16="http://schemas.microsoft.com/office/drawing/2014/main" val="1"/>
              </a:ext>
            </a:extLst>
          </p:spPr>
          <p:txBody>
            <a:bodyPr wrap="square" lIns="31749" tIns="45720" rIns="31749" bIns="45720" anchor="t">
              <a:spAutoFit/>
            </a:bodyPr>
            <a:lstStyle/>
            <a:p>
              <a:pPr marL="0" marR="0" lvl="0" indent="0" algn="l"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6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Cost of compute and storage</a:t>
              </a:r>
            </a:p>
          </p:txBody>
        </p:sp>
      </p:grpSp>
      <p:sp>
        <p:nvSpPr>
          <p:cNvPr id="37" name="TextBox 36">
            <a:extLst>
              <a:ext uri="{FF2B5EF4-FFF2-40B4-BE49-F238E27FC236}">
                <a16:creationId xmlns:a16="http://schemas.microsoft.com/office/drawing/2014/main" id="{CE9CB66A-3C85-7A35-51E5-C26D604135B6}"/>
              </a:ext>
            </a:extLst>
          </p:cNvPr>
          <p:cNvSpPr txBox="1"/>
          <p:nvPr/>
        </p:nvSpPr>
        <p:spPr>
          <a:xfrm>
            <a:off x="9547312" y="2531264"/>
            <a:ext cx="1974994" cy="33855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Innovation Velocity</a:t>
            </a:r>
          </a:p>
        </p:txBody>
      </p:sp>
      <p:sp>
        <p:nvSpPr>
          <p:cNvPr id="40" name="TextBox 39">
            <a:extLst>
              <a:ext uri="{FF2B5EF4-FFF2-40B4-BE49-F238E27FC236}">
                <a16:creationId xmlns:a16="http://schemas.microsoft.com/office/drawing/2014/main" id="{2DC995F0-7F48-E34C-5941-7DA9C89F5624}"/>
              </a:ext>
            </a:extLst>
          </p:cNvPr>
          <p:cNvSpPr txBox="1"/>
          <p:nvPr/>
        </p:nvSpPr>
        <p:spPr>
          <a:xfrm>
            <a:off x="9668641" y="4731804"/>
            <a:ext cx="1974994" cy="523220"/>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Cost of compute and storage</a:t>
            </a:r>
          </a:p>
        </p:txBody>
      </p:sp>
      <p:sp>
        <p:nvSpPr>
          <p:cNvPr id="3" name="TextBox 2">
            <a:extLst>
              <a:ext uri="{FF2B5EF4-FFF2-40B4-BE49-F238E27FC236}">
                <a16:creationId xmlns:a16="http://schemas.microsoft.com/office/drawing/2014/main" id="{237BB0DE-A53B-E0AB-EC88-F353EF6B0E0F}"/>
              </a:ext>
            </a:extLst>
          </p:cNvPr>
          <p:cNvSpPr txBox="1"/>
          <p:nvPr/>
        </p:nvSpPr>
        <p:spPr>
          <a:xfrm>
            <a:off x="9013371" y="5451566"/>
            <a:ext cx="1027612" cy="338554"/>
          </a:xfrm>
          <a:prstGeom prst="rect">
            <a:avLst/>
          </a:prstGeom>
        </p:spPr>
        <p:txBody>
          <a:bodyPr vert="horz" wrap="square" lIns="0" tIns="0" rIns="0" bIns="0" rtlCol="0">
            <a:spAutoFit/>
          </a:bodyPr>
          <a:lstStyle/>
          <a:p>
            <a:pPr algn="l">
              <a:lnSpc>
                <a:spcPct val="100000"/>
              </a:lnSpc>
            </a:pPr>
            <a:r>
              <a:rPr lang="en-US" sz="1100"/>
              <a:t>Cloud-native Optimized</a:t>
            </a:r>
          </a:p>
        </p:txBody>
      </p:sp>
      <p:pic>
        <p:nvPicPr>
          <p:cNvPr id="38" name="Picture 37" descr="Logo&#10;&#10;Description automatically generated">
            <a:extLst>
              <a:ext uri="{FF2B5EF4-FFF2-40B4-BE49-F238E27FC236}">
                <a16:creationId xmlns:a16="http://schemas.microsoft.com/office/drawing/2014/main" id="{A01F16EA-A2E8-DAB8-6829-AFBF61D9483B}"/>
              </a:ext>
            </a:extLst>
          </p:cNvPr>
          <p:cNvPicPr>
            <a:picLocks noChangeAspect="1"/>
          </p:cNvPicPr>
          <p:nvPr/>
        </p:nvPicPr>
        <p:blipFill rotWithShape="1">
          <a:blip r:embed="rId3"/>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6691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F6F968-2EA0-C22A-CABC-A8C81DBED129}"/>
              </a:ext>
            </a:extLst>
          </p:cNvPr>
          <p:cNvGrpSpPr/>
          <p:nvPr/>
        </p:nvGrpSpPr>
        <p:grpSpPr>
          <a:xfrm flipH="1">
            <a:off x="1920883" y="5447889"/>
            <a:ext cx="1838747" cy="709416"/>
            <a:chOff x="1920883" y="5447889"/>
            <a:chExt cx="1838747" cy="709416"/>
          </a:xfrm>
        </p:grpSpPr>
        <p:sp>
          <p:nvSpPr>
            <p:cNvPr id="144" name="Freeform 542">
              <a:extLst>
                <a:ext uri="{FF2B5EF4-FFF2-40B4-BE49-F238E27FC236}">
                  <a16:creationId xmlns:a16="http://schemas.microsoft.com/office/drawing/2014/main" id="{6D86A760-9D6C-B224-1ADF-38B36C071C48}"/>
                </a:ext>
              </a:extLst>
            </p:cNvPr>
            <p:cNvSpPr/>
            <p:nvPr/>
          </p:nvSpPr>
          <p:spPr>
            <a:xfrm>
              <a:off x="2119220" y="5447889"/>
              <a:ext cx="886308" cy="330925"/>
            </a:xfrm>
            <a:custGeom>
              <a:avLst/>
              <a:gdLst>
                <a:gd name="connsiteX0" fmla="*/ 294725 w 886308"/>
                <a:gd name="connsiteY0" fmla="*/ 78315 h 330925"/>
                <a:gd name="connsiteX1" fmla="*/ 181276 w 886308"/>
                <a:gd name="connsiteY1" fmla="*/ 46910 h 330925"/>
                <a:gd name="connsiteX2" fmla="*/ 87258 w 886308"/>
                <a:gd name="connsiteY2" fmla="*/ 17076 h 330925"/>
                <a:gd name="connsiteX3" fmla="*/ 700 w 886308"/>
                <a:gd name="connsiteY3" fmla="*/ 0 h 330925"/>
                <a:gd name="connsiteX4" fmla="*/ 17580 w 886308"/>
                <a:gd name="connsiteY4" fmla="*/ 42200 h 330925"/>
                <a:gd name="connsiteX5" fmla="*/ 117485 w 886308"/>
                <a:gd name="connsiteY5" fmla="*/ 64183 h 330925"/>
                <a:gd name="connsiteX6" fmla="*/ 198941 w 886308"/>
                <a:gd name="connsiteY6" fmla="*/ 75960 h 330925"/>
                <a:gd name="connsiteX7" fmla="*/ 152423 w 886308"/>
                <a:gd name="connsiteY7" fmla="*/ 112664 h 330925"/>
                <a:gd name="connsiteX8" fmla="*/ 199530 w 886308"/>
                <a:gd name="connsiteY8" fmla="*/ 145835 h 330925"/>
                <a:gd name="connsiteX9" fmla="*/ 138291 w 886308"/>
                <a:gd name="connsiteY9" fmla="*/ 190586 h 330925"/>
                <a:gd name="connsiteX10" fmla="*/ 477853 w 886308"/>
                <a:gd name="connsiteY10" fmla="*/ 205896 h 330925"/>
                <a:gd name="connsiteX11" fmla="*/ 453318 w 886308"/>
                <a:gd name="connsiteY11" fmla="*/ 239067 h 330925"/>
                <a:gd name="connsiteX12" fmla="*/ 549691 w 886308"/>
                <a:gd name="connsiteY12" fmla="*/ 260265 h 330925"/>
                <a:gd name="connsiteX13" fmla="*/ 708088 w 886308"/>
                <a:gd name="connsiteY13" fmla="*/ 297362 h 330925"/>
                <a:gd name="connsiteX14" fmla="*/ 886309 w 886308"/>
                <a:gd name="connsiteY14" fmla="*/ 330925 h 330925"/>
                <a:gd name="connsiteX15" fmla="*/ 796413 w 886308"/>
                <a:gd name="connsiteY15" fmla="*/ 292063 h 330925"/>
                <a:gd name="connsiteX16" fmla="*/ 294725 w 886308"/>
                <a:gd name="connsiteY16" fmla="*/ 78315 h 33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308" h="330925">
                  <a:moveTo>
                    <a:pt x="294725" y="78315"/>
                  </a:moveTo>
                  <a:cubicBezTo>
                    <a:pt x="260769" y="66931"/>
                    <a:pt x="218765" y="60846"/>
                    <a:pt x="181276" y="46910"/>
                  </a:cubicBezTo>
                  <a:cubicBezTo>
                    <a:pt x="141824" y="32386"/>
                    <a:pt x="127888" y="29442"/>
                    <a:pt x="87258" y="17076"/>
                  </a:cubicBezTo>
                  <a:cubicBezTo>
                    <a:pt x="74304" y="13151"/>
                    <a:pt x="17187" y="9617"/>
                    <a:pt x="700" y="0"/>
                  </a:cubicBezTo>
                  <a:cubicBezTo>
                    <a:pt x="-4600" y="8440"/>
                    <a:pt x="22094" y="33956"/>
                    <a:pt x="17580" y="42200"/>
                  </a:cubicBezTo>
                  <a:cubicBezTo>
                    <a:pt x="44273" y="54958"/>
                    <a:pt x="88240" y="56921"/>
                    <a:pt x="117485" y="64183"/>
                  </a:cubicBezTo>
                  <a:cubicBezTo>
                    <a:pt x="144572" y="70856"/>
                    <a:pt x="171069" y="73016"/>
                    <a:pt x="198941" y="75960"/>
                  </a:cubicBezTo>
                  <a:cubicBezTo>
                    <a:pt x="194034" y="93625"/>
                    <a:pt x="169303" y="104813"/>
                    <a:pt x="152423" y="112664"/>
                  </a:cubicBezTo>
                  <a:cubicBezTo>
                    <a:pt x="182257" y="108346"/>
                    <a:pt x="210718" y="118945"/>
                    <a:pt x="199530" y="145835"/>
                  </a:cubicBezTo>
                  <a:cubicBezTo>
                    <a:pt x="192071" y="164089"/>
                    <a:pt x="154975" y="181165"/>
                    <a:pt x="138291" y="190586"/>
                  </a:cubicBezTo>
                  <a:cubicBezTo>
                    <a:pt x="246833" y="188820"/>
                    <a:pt x="369507" y="188035"/>
                    <a:pt x="477853" y="205896"/>
                  </a:cubicBezTo>
                  <a:cubicBezTo>
                    <a:pt x="475890" y="219635"/>
                    <a:pt x="466076" y="231609"/>
                    <a:pt x="453318" y="239067"/>
                  </a:cubicBezTo>
                  <a:cubicBezTo>
                    <a:pt x="493359" y="238086"/>
                    <a:pt x="513379" y="248488"/>
                    <a:pt x="549691" y="260265"/>
                  </a:cubicBezTo>
                  <a:cubicBezTo>
                    <a:pt x="600134" y="276556"/>
                    <a:pt x="655877" y="279500"/>
                    <a:pt x="708088" y="297362"/>
                  </a:cubicBezTo>
                  <a:cubicBezTo>
                    <a:pt x="764027" y="316597"/>
                    <a:pt x="825855" y="327785"/>
                    <a:pt x="886309" y="330925"/>
                  </a:cubicBezTo>
                  <a:cubicBezTo>
                    <a:pt x="857848" y="316597"/>
                    <a:pt x="829388" y="304428"/>
                    <a:pt x="796413" y="292063"/>
                  </a:cubicBezTo>
                  <a:cubicBezTo>
                    <a:pt x="616425" y="223954"/>
                    <a:pt x="479423" y="140732"/>
                    <a:pt x="294725" y="78315"/>
                  </a:cubicBezTo>
                  <a:close/>
                </a:path>
              </a:pathLst>
            </a:custGeom>
            <a:solidFill>
              <a:srgbClr val="1893CA"/>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5" name="Freeform 543">
              <a:extLst>
                <a:ext uri="{FF2B5EF4-FFF2-40B4-BE49-F238E27FC236}">
                  <a16:creationId xmlns:a16="http://schemas.microsoft.com/office/drawing/2014/main" id="{B4840F90-CA39-72C0-86AC-AFEE1C761E46}"/>
                </a:ext>
              </a:extLst>
            </p:cNvPr>
            <p:cNvSpPr/>
            <p:nvPr/>
          </p:nvSpPr>
          <p:spPr>
            <a:xfrm>
              <a:off x="2080075" y="5447889"/>
              <a:ext cx="1679555" cy="706798"/>
            </a:xfrm>
            <a:custGeom>
              <a:avLst/>
              <a:gdLst>
                <a:gd name="connsiteX0" fmla="*/ 1168250 w 1679555"/>
                <a:gd name="connsiteY0" fmla="*/ 474405 h 706798"/>
                <a:gd name="connsiteX1" fmla="*/ 1114862 w 1679555"/>
                <a:gd name="connsiteY1" fmla="*/ 445945 h 706798"/>
                <a:gd name="connsiteX2" fmla="*/ 1075803 w 1679555"/>
                <a:gd name="connsiteY2" fmla="*/ 400801 h 706798"/>
                <a:gd name="connsiteX3" fmla="*/ 1014171 w 1679555"/>
                <a:gd name="connsiteY3" fmla="*/ 377247 h 706798"/>
                <a:gd name="connsiteX4" fmla="*/ 954895 w 1679555"/>
                <a:gd name="connsiteY4" fmla="*/ 346628 h 706798"/>
                <a:gd name="connsiteX5" fmla="*/ 925257 w 1679555"/>
                <a:gd name="connsiteY5" fmla="*/ 330925 h 706798"/>
                <a:gd name="connsiteX6" fmla="*/ 747036 w 1679555"/>
                <a:gd name="connsiteY6" fmla="*/ 297362 h 706798"/>
                <a:gd name="connsiteX7" fmla="*/ 588639 w 1679555"/>
                <a:gd name="connsiteY7" fmla="*/ 260265 h 706798"/>
                <a:gd name="connsiteX8" fmla="*/ 492267 w 1679555"/>
                <a:gd name="connsiteY8" fmla="*/ 239067 h 706798"/>
                <a:gd name="connsiteX9" fmla="*/ 516801 w 1679555"/>
                <a:gd name="connsiteY9" fmla="*/ 205896 h 706798"/>
                <a:gd name="connsiteX10" fmla="*/ 177240 w 1679555"/>
                <a:gd name="connsiteY10" fmla="*/ 190586 h 706798"/>
                <a:gd name="connsiteX11" fmla="*/ 238478 w 1679555"/>
                <a:gd name="connsiteY11" fmla="*/ 145835 h 706798"/>
                <a:gd name="connsiteX12" fmla="*/ 191372 w 1679555"/>
                <a:gd name="connsiteY12" fmla="*/ 112664 h 706798"/>
                <a:gd name="connsiteX13" fmla="*/ 237890 w 1679555"/>
                <a:gd name="connsiteY13" fmla="*/ 75960 h 706798"/>
                <a:gd name="connsiteX14" fmla="*/ 156434 w 1679555"/>
                <a:gd name="connsiteY14" fmla="*/ 64183 h 706798"/>
                <a:gd name="connsiteX15" fmla="*/ 56528 w 1679555"/>
                <a:gd name="connsiteY15" fmla="*/ 42200 h 706798"/>
                <a:gd name="connsiteX16" fmla="*/ 73997 w 1679555"/>
                <a:gd name="connsiteY16" fmla="*/ 17076 h 706798"/>
                <a:gd name="connsiteX17" fmla="*/ 51621 w 1679555"/>
                <a:gd name="connsiteY17" fmla="*/ 5103 h 706798"/>
                <a:gd name="connsiteX18" fmla="*/ 45340 w 1679555"/>
                <a:gd name="connsiteY18" fmla="*/ 4318 h 706798"/>
                <a:gd name="connsiteX19" fmla="*/ 46714 w 1679555"/>
                <a:gd name="connsiteY19" fmla="*/ 2748 h 706798"/>
                <a:gd name="connsiteX20" fmla="*/ 39648 w 1679555"/>
                <a:gd name="connsiteY20" fmla="*/ 0 h 706798"/>
                <a:gd name="connsiteX21" fmla="*/ 24142 w 1679555"/>
                <a:gd name="connsiteY21" fmla="*/ 12366 h 706798"/>
                <a:gd name="connsiteX22" fmla="*/ 37293 w 1679555"/>
                <a:gd name="connsiteY22" fmla="*/ 12758 h 706798"/>
                <a:gd name="connsiteX23" fmla="*/ 48285 w 1679555"/>
                <a:gd name="connsiteY23" fmla="*/ 38863 h 706798"/>
                <a:gd name="connsiteX24" fmla="*/ 35330 w 1679555"/>
                <a:gd name="connsiteY24" fmla="*/ 56724 h 706798"/>
                <a:gd name="connsiteX25" fmla="*/ 48677 w 1679555"/>
                <a:gd name="connsiteY25" fmla="*/ 63005 h 706798"/>
                <a:gd name="connsiteX26" fmla="*/ 0 w 1679555"/>
                <a:gd name="connsiteY26" fmla="*/ 90288 h 706798"/>
                <a:gd name="connsiteX27" fmla="*/ 52799 w 1679555"/>
                <a:gd name="connsiteY27" fmla="*/ 89896 h 706798"/>
                <a:gd name="connsiteX28" fmla="*/ 96962 w 1679555"/>
                <a:gd name="connsiteY28" fmla="*/ 105598 h 706798"/>
                <a:gd name="connsiteX29" fmla="*/ 91073 w 1679555"/>
                <a:gd name="connsiteY29" fmla="*/ 111290 h 706798"/>
                <a:gd name="connsiteX30" fmla="*/ 123263 w 1679555"/>
                <a:gd name="connsiteY30" fmla="*/ 122282 h 706798"/>
                <a:gd name="connsiteX31" fmla="*/ 57902 w 1679555"/>
                <a:gd name="connsiteY31" fmla="*/ 171940 h 706798"/>
                <a:gd name="connsiteX32" fmla="*/ 129936 w 1679555"/>
                <a:gd name="connsiteY32" fmla="*/ 172529 h 706798"/>
                <a:gd name="connsiteX33" fmla="*/ 178810 w 1679555"/>
                <a:gd name="connsiteY33" fmla="*/ 205700 h 706798"/>
                <a:gd name="connsiteX34" fmla="*/ 128170 w 1679555"/>
                <a:gd name="connsiteY34" fmla="*/ 245348 h 706798"/>
                <a:gd name="connsiteX35" fmla="*/ 137788 w 1679555"/>
                <a:gd name="connsiteY35" fmla="*/ 246722 h 706798"/>
                <a:gd name="connsiteX36" fmla="*/ 130329 w 1679555"/>
                <a:gd name="connsiteY36" fmla="*/ 298736 h 706798"/>
                <a:gd name="connsiteX37" fmla="*/ 102065 w 1679555"/>
                <a:gd name="connsiteY37" fmla="*/ 324252 h 706798"/>
                <a:gd name="connsiteX38" fmla="*/ 193923 w 1679555"/>
                <a:gd name="connsiteY38" fmla="*/ 337992 h 706798"/>
                <a:gd name="connsiteX39" fmla="*/ 290100 w 1679555"/>
                <a:gd name="connsiteY39" fmla="*/ 347217 h 706798"/>
                <a:gd name="connsiteX40" fmla="*/ 261443 w 1679555"/>
                <a:gd name="connsiteY40" fmla="*/ 390398 h 706798"/>
                <a:gd name="connsiteX41" fmla="*/ 301680 w 1679555"/>
                <a:gd name="connsiteY41" fmla="*/ 460862 h 706798"/>
                <a:gd name="connsiteX42" fmla="*/ 306195 w 1679555"/>
                <a:gd name="connsiteY42" fmla="*/ 517586 h 706798"/>
                <a:gd name="connsiteX43" fmla="*/ 324252 w 1679555"/>
                <a:gd name="connsiteY43" fmla="*/ 564890 h 706798"/>
                <a:gd name="connsiteX44" fmla="*/ 365078 w 1679555"/>
                <a:gd name="connsiteY44" fmla="*/ 706799 h 706798"/>
                <a:gd name="connsiteX45" fmla="*/ 1679556 w 1679555"/>
                <a:gd name="connsiteY45" fmla="*/ 706799 h 706798"/>
                <a:gd name="connsiteX46" fmla="*/ 1353341 w 1679555"/>
                <a:gd name="connsiteY46" fmla="*/ 552720 h 706798"/>
                <a:gd name="connsiteX47" fmla="*/ 1168250 w 1679555"/>
                <a:gd name="connsiteY47" fmla="*/ 474405 h 7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79555" h="706798">
                  <a:moveTo>
                    <a:pt x="1168250" y="474405"/>
                  </a:moveTo>
                  <a:cubicBezTo>
                    <a:pt x="1155884" y="456151"/>
                    <a:pt x="1130172" y="459095"/>
                    <a:pt x="1114862" y="445945"/>
                  </a:cubicBezTo>
                  <a:cubicBezTo>
                    <a:pt x="1094253" y="428280"/>
                    <a:pt x="1102104" y="416111"/>
                    <a:pt x="1075803" y="400801"/>
                  </a:cubicBezTo>
                  <a:cubicBezTo>
                    <a:pt x="1058727" y="390790"/>
                    <a:pt x="1032229" y="386472"/>
                    <a:pt x="1014171" y="377247"/>
                  </a:cubicBezTo>
                  <a:cubicBezTo>
                    <a:pt x="995132" y="367433"/>
                    <a:pt x="973738" y="357227"/>
                    <a:pt x="954895" y="346628"/>
                  </a:cubicBezTo>
                  <a:cubicBezTo>
                    <a:pt x="944885" y="341132"/>
                    <a:pt x="935071" y="335832"/>
                    <a:pt x="925257" y="330925"/>
                  </a:cubicBezTo>
                  <a:cubicBezTo>
                    <a:pt x="864803" y="327981"/>
                    <a:pt x="803172" y="316597"/>
                    <a:pt x="747036" y="297362"/>
                  </a:cubicBezTo>
                  <a:cubicBezTo>
                    <a:pt x="694826" y="279500"/>
                    <a:pt x="639083" y="276556"/>
                    <a:pt x="588639" y="260265"/>
                  </a:cubicBezTo>
                  <a:cubicBezTo>
                    <a:pt x="552328" y="248488"/>
                    <a:pt x="532307" y="238086"/>
                    <a:pt x="492267" y="239067"/>
                  </a:cubicBezTo>
                  <a:cubicBezTo>
                    <a:pt x="505025" y="231609"/>
                    <a:pt x="514642" y="219635"/>
                    <a:pt x="516801" y="205896"/>
                  </a:cubicBezTo>
                  <a:cubicBezTo>
                    <a:pt x="408652" y="188035"/>
                    <a:pt x="285978" y="188820"/>
                    <a:pt x="177240" y="190586"/>
                  </a:cubicBezTo>
                  <a:cubicBezTo>
                    <a:pt x="193923" y="180969"/>
                    <a:pt x="230824" y="164089"/>
                    <a:pt x="238478" y="145835"/>
                  </a:cubicBezTo>
                  <a:cubicBezTo>
                    <a:pt x="249666" y="118945"/>
                    <a:pt x="221402" y="108149"/>
                    <a:pt x="191372" y="112664"/>
                  </a:cubicBezTo>
                  <a:cubicBezTo>
                    <a:pt x="208448" y="104617"/>
                    <a:pt x="232983" y="93625"/>
                    <a:pt x="237890" y="75960"/>
                  </a:cubicBezTo>
                  <a:cubicBezTo>
                    <a:pt x="210018" y="73016"/>
                    <a:pt x="183520" y="70856"/>
                    <a:pt x="156434" y="64183"/>
                  </a:cubicBezTo>
                  <a:cubicBezTo>
                    <a:pt x="127189" y="56921"/>
                    <a:pt x="83222" y="54958"/>
                    <a:pt x="56528" y="42200"/>
                  </a:cubicBezTo>
                  <a:cubicBezTo>
                    <a:pt x="61043" y="33956"/>
                    <a:pt x="51818" y="27283"/>
                    <a:pt x="73997" y="17076"/>
                  </a:cubicBezTo>
                  <a:cubicBezTo>
                    <a:pt x="66538" y="12758"/>
                    <a:pt x="59080" y="8440"/>
                    <a:pt x="51621" y="5103"/>
                  </a:cubicBezTo>
                  <a:cubicBezTo>
                    <a:pt x="49462" y="4710"/>
                    <a:pt x="47499" y="4515"/>
                    <a:pt x="45340" y="4318"/>
                  </a:cubicBezTo>
                  <a:cubicBezTo>
                    <a:pt x="45733" y="3926"/>
                    <a:pt x="46125" y="3337"/>
                    <a:pt x="46714" y="2748"/>
                  </a:cubicBezTo>
                  <a:cubicBezTo>
                    <a:pt x="44359" y="1766"/>
                    <a:pt x="42004" y="785"/>
                    <a:pt x="39648" y="0"/>
                  </a:cubicBezTo>
                  <a:cubicBezTo>
                    <a:pt x="34545" y="4122"/>
                    <a:pt x="29246" y="8244"/>
                    <a:pt x="24142" y="12366"/>
                  </a:cubicBezTo>
                  <a:cubicBezTo>
                    <a:pt x="28068" y="12954"/>
                    <a:pt x="33367" y="12562"/>
                    <a:pt x="37293" y="12758"/>
                  </a:cubicBezTo>
                  <a:cubicBezTo>
                    <a:pt x="31601" y="27283"/>
                    <a:pt x="35134" y="31405"/>
                    <a:pt x="48285" y="38863"/>
                  </a:cubicBezTo>
                  <a:cubicBezTo>
                    <a:pt x="43378" y="43770"/>
                    <a:pt x="42789" y="51621"/>
                    <a:pt x="35330" y="56724"/>
                  </a:cubicBezTo>
                  <a:cubicBezTo>
                    <a:pt x="39256" y="57902"/>
                    <a:pt x="46518" y="62417"/>
                    <a:pt x="48677" y="63005"/>
                  </a:cubicBezTo>
                  <a:cubicBezTo>
                    <a:pt x="31797" y="71838"/>
                    <a:pt x="16880" y="82829"/>
                    <a:pt x="0" y="90288"/>
                  </a:cubicBezTo>
                  <a:cubicBezTo>
                    <a:pt x="7459" y="90092"/>
                    <a:pt x="38274" y="86755"/>
                    <a:pt x="52799" y="89896"/>
                  </a:cubicBezTo>
                  <a:cubicBezTo>
                    <a:pt x="68894" y="93232"/>
                    <a:pt x="76941" y="107561"/>
                    <a:pt x="96962" y="105598"/>
                  </a:cubicBezTo>
                  <a:cubicBezTo>
                    <a:pt x="95588" y="108542"/>
                    <a:pt x="92840" y="108542"/>
                    <a:pt x="91073" y="111290"/>
                  </a:cubicBezTo>
                  <a:cubicBezTo>
                    <a:pt x="101083" y="113253"/>
                    <a:pt x="114627" y="119926"/>
                    <a:pt x="123263" y="122282"/>
                  </a:cubicBezTo>
                  <a:cubicBezTo>
                    <a:pt x="100691" y="132880"/>
                    <a:pt x="72623" y="152705"/>
                    <a:pt x="57902" y="171940"/>
                  </a:cubicBezTo>
                  <a:cubicBezTo>
                    <a:pt x="83615" y="165855"/>
                    <a:pt x="106972" y="160359"/>
                    <a:pt x="129936" y="172529"/>
                  </a:cubicBezTo>
                  <a:cubicBezTo>
                    <a:pt x="148779" y="182735"/>
                    <a:pt x="154275" y="201186"/>
                    <a:pt x="178810" y="205700"/>
                  </a:cubicBezTo>
                  <a:cubicBezTo>
                    <a:pt x="166052" y="220421"/>
                    <a:pt x="144657" y="232786"/>
                    <a:pt x="128170" y="245348"/>
                  </a:cubicBezTo>
                  <a:cubicBezTo>
                    <a:pt x="131507" y="246330"/>
                    <a:pt x="134451" y="245544"/>
                    <a:pt x="137788" y="246722"/>
                  </a:cubicBezTo>
                  <a:cubicBezTo>
                    <a:pt x="127385" y="262032"/>
                    <a:pt x="91662" y="293436"/>
                    <a:pt x="130329" y="298736"/>
                  </a:cubicBezTo>
                  <a:cubicBezTo>
                    <a:pt x="122870" y="307176"/>
                    <a:pt x="111486" y="316597"/>
                    <a:pt x="102065" y="324252"/>
                  </a:cubicBezTo>
                  <a:cubicBezTo>
                    <a:pt x="136217" y="323663"/>
                    <a:pt x="161734" y="331122"/>
                    <a:pt x="193923" y="337992"/>
                  </a:cubicBezTo>
                  <a:cubicBezTo>
                    <a:pt x="223169" y="344076"/>
                    <a:pt x="264584" y="333870"/>
                    <a:pt x="290100" y="347217"/>
                  </a:cubicBezTo>
                  <a:cubicBezTo>
                    <a:pt x="279893" y="361741"/>
                    <a:pt x="260462" y="369985"/>
                    <a:pt x="261443" y="390398"/>
                  </a:cubicBezTo>
                  <a:cubicBezTo>
                    <a:pt x="304428" y="391576"/>
                    <a:pt x="291277" y="429458"/>
                    <a:pt x="301680" y="460862"/>
                  </a:cubicBezTo>
                  <a:cubicBezTo>
                    <a:pt x="311887" y="491285"/>
                    <a:pt x="311494" y="482453"/>
                    <a:pt x="306195" y="517586"/>
                  </a:cubicBezTo>
                  <a:cubicBezTo>
                    <a:pt x="303250" y="536233"/>
                    <a:pt x="294222" y="568422"/>
                    <a:pt x="324252" y="564890"/>
                  </a:cubicBezTo>
                  <a:cubicBezTo>
                    <a:pt x="325430" y="562730"/>
                    <a:pt x="343684" y="638494"/>
                    <a:pt x="365078" y="706799"/>
                  </a:cubicBezTo>
                  <a:cubicBezTo>
                    <a:pt x="757635" y="706799"/>
                    <a:pt x="1614587" y="706799"/>
                    <a:pt x="1679556" y="706799"/>
                  </a:cubicBezTo>
                  <a:cubicBezTo>
                    <a:pt x="1660320" y="706799"/>
                    <a:pt x="1411243" y="575489"/>
                    <a:pt x="1353341" y="552720"/>
                  </a:cubicBezTo>
                  <a:cubicBezTo>
                    <a:pt x="1297205" y="530737"/>
                    <a:pt x="1174727" y="483827"/>
                    <a:pt x="1168250" y="474405"/>
                  </a:cubicBezTo>
                  <a:close/>
                </a:path>
              </a:pathLst>
            </a:custGeom>
            <a:solidFill>
              <a:srgbClr val="172E60"/>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6" name="Freeform 544">
              <a:extLst>
                <a:ext uri="{FF2B5EF4-FFF2-40B4-BE49-F238E27FC236}">
                  <a16:creationId xmlns:a16="http://schemas.microsoft.com/office/drawing/2014/main" id="{6A9FDA56-2DA2-107C-8929-9C4156957DED}"/>
                </a:ext>
              </a:extLst>
            </p:cNvPr>
            <p:cNvSpPr/>
            <p:nvPr/>
          </p:nvSpPr>
          <p:spPr>
            <a:xfrm>
              <a:off x="1920883" y="5466073"/>
              <a:ext cx="584517" cy="691232"/>
            </a:xfrm>
            <a:custGeom>
              <a:avLst/>
              <a:gdLst>
                <a:gd name="connsiteX0" fmla="*/ 543888 w 584517"/>
                <a:gd name="connsiteY0" fmla="*/ 568166 h 691232"/>
                <a:gd name="connsiteX1" fmla="*/ 525830 w 584517"/>
                <a:gd name="connsiteY1" fmla="*/ 520863 h 691232"/>
                <a:gd name="connsiteX2" fmla="*/ 521316 w 584517"/>
                <a:gd name="connsiteY2" fmla="*/ 464138 h 691232"/>
                <a:gd name="connsiteX3" fmla="*/ 481079 w 584517"/>
                <a:gd name="connsiteY3" fmla="*/ 393675 h 691232"/>
                <a:gd name="connsiteX4" fmla="*/ 509735 w 584517"/>
                <a:gd name="connsiteY4" fmla="*/ 350493 h 691232"/>
                <a:gd name="connsiteX5" fmla="*/ 413559 w 584517"/>
                <a:gd name="connsiteY5" fmla="*/ 341268 h 691232"/>
                <a:gd name="connsiteX6" fmla="*/ 321701 w 584517"/>
                <a:gd name="connsiteY6" fmla="*/ 327529 h 691232"/>
                <a:gd name="connsiteX7" fmla="*/ 349965 w 584517"/>
                <a:gd name="connsiteY7" fmla="*/ 302013 h 691232"/>
                <a:gd name="connsiteX8" fmla="*/ 357423 w 584517"/>
                <a:gd name="connsiteY8" fmla="*/ 249999 h 691232"/>
                <a:gd name="connsiteX9" fmla="*/ 347806 w 584517"/>
                <a:gd name="connsiteY9" fmla="*/ 248624 h 691232"/>
                <a:gd name="connsiteX10" fmla="*/ 398445 w 584517"/>
                <a:gd name="connsiteY10" fmla="*/ 208976 h 691232"/>
                <a:gd name="connsiteX11" fmla="*/ 349572 w 584517"/>
                <a:gd name="connsiteY11" fmla="*/ 175805 h 691232"/>
                <a:gd name="connsiteX12" fmla="*/ 277538 w 584517"/>
                <a:gd name="connsiteY12" fmla="*/ 175216 h 691232"/>
                <a:gd name="connsiteX13" fmla="*/ 342899 w 584517"/>
                <a:gd name="connsiteY13" fmla="*/ 125558 h 691232"/>
                <a:gd name="connsiteX14" fmla="*/ 310709 w 584517"/>
                <a:gd name="connsiteY14" fmla="*/ 114567 h 691232"/>
                <a:gd name="connsiteX15" fmla="*/ 316597 w 584517"/>
                <a:gd name="connsiteY15" fmla="*/ 108874 h 691232"/>
                <a:gd name="connsiteX16" fmla="*/ 272435 w 584517"/>
                <a:gd name="connsiteY16" fmla="*/ 93172 h 691232"/>
                <a:gd name="connsiteX17" fmla="*/ 219636 w 584517"/>
                <a:gd name="connsiteY17" fmla="*/ 93564 h 691232"/>
                <a:gd name="connsiteX18" fmla="*/ 268313 w 584517"/>
                <a:gd name="connsiteY18" fmla="*/ 66282 h 691232"/>
                <a:gd name="connsiteX19" fmla="*/ 254966 w 584517"/>
                <a:gd name="connsiteY19" fmla="*/ 60001 h 691232"/>
                <a:gd name="connsiteX20" fmla="*/ 267920 w 584517"/>
                <a:gd name="connsiteY20" fmla="*/ 42139 h 691232"/>
                <a:gd name="connsiteX21" fmla="*/ 256929 w 584517"/>
                <a:gd name="connsiteY21" fmla="*/ 16034 h 691232"/>
                <a:gd name="connsiteX22" fmla="*/ 243778 w 584517"/>
                <a:gd name="connsiteY22" fmla="*/ 15642 h 691232"/>
                <a:gd name="connsiteX23" fmla="*/ 259284 w 584517"/>
                <a:gd name="connsiteY23" fmla="*/ 3276 h 691232"/>
                <a:gd name="connsiteX24" fmla="*/ 239852 w 584517"/>
                <a:gd name="connsiteY24" fmla="*/ 136 h 691232"/>
                <a:gd name="connsiteX25" fmla="*/ 116589 w 584517"/>
                <a:gd name="connsiteY25" fmla="*/ 80021 h 691232"/>
                <a:gd name="connsiteX26" fmla="*/ 0 w 584517"/>
                <a:gd name="connsiteY26" fmla="*/ 132428 h 691232"/>
                <a:gd name="connsiteX27" fmla="*/ 1374 w 584517"/>
                <a:gd name="connsiteY27" fmla="*/ 691233 h 691232"/>
                <a:gd name="connsiteX28" fmla="*/ 584518 w 584517"/>
                <a:gd name="connsiteY28" fmla="*/ 691233 h 691232"/>
                <a:gd name="connsiteX29" fmla="*/ 543888 w 584517"/>
                <a:gd name="connsiteY29" fmla="*/ 568166 h 6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4517" h="691232">
                  <a:moveTo>
                    <a:pt x="543888" y="568166"/>
                  </a:moveTo>
                  <a:cubicBezTo>
                    <a:pt x="513857" y="571503"/>
                    <a:pt x="522886" y="539510"/>
                    <a:pt x="525830" y="520863"/>
                  </a:cubicBezTo>
                  <a:cubicBezTo>
                    <a:pt x="531326" y="485925"/>
                    <a:pt x="531522" y="494561"/>
                    <a:pt x="521316" y="464138"/>
                  </a:cubicBezTo>
                  <a:cubicBezTo>
                    <a:pt x="510717" y="432734"/>
                    <a:pt x="524064" y="394852"/>
                    <a:pt x="481079" y="393675"/>
                  </a:cubicBezTo>
                  <a:cubicBezTo>
                    <a:pt x="479901" y="373458"/>
                    <a:pt x="499529" y="365018"/>
                    <a:pt x="509735" y="350493"/>
                  </a:cubicBezTo>
                  <a:cubicBezTo>
                    <a:pt x="484219" y="337146"/>
                    <a:pt x="442804" y="347549"/>
                    <a:pt x="413559" y="341268"/>
                  </a:cubicBezTo>
                  <a:cubicBezTo>
                    <a:pt x="381566" y="334594"/>
                    <a:pt x="356049" y="326940"/>
                    <a:pt x="321701" y="327529"/>
                  </a:cubicBezTo>
                  <a:cubicBezTo>
                    <a:pt x="331318" y="319874"/>
                    <a:pt x="342506" y="310452"/>
                    <a:pt x="349965" y="302013"/>
                  </a:cubicBezTo>
                  <a:cubicBezTo>
                    <a:pt x="311298" y="296713"/>
                    <a:pt x="347021" y="265308"/>
                    <a:pt x="357423" y="249999"/>
                  </a:cubicBezTo>
                  <a:cubicBezTo>
                    <a:pt x="354087" y="248821"/>
                    <a:pt x="351142" y="249606"/>
                    <a:pt x="347806" y="248624"/>
                  </a:cubicBezTo>
                  <a:cubicBezTo>
                    <a:pt x="364293" y="236063"/>
                    <a:pt x="385687" y="223894"/>
                    <a:pt x="398445" y="208976"/>
                  </a:cubicBezTo>
                  <a:cubicBezTo>
                    <a:pt x="373911" y="204462"/>
                    <a:pt x="368415" y="186012"/>
                    <a:pt x="349572" y="175805"/>
                  </a:cubicBezTo>
                  <a:cubicBezTo>
                    <a:pt x="326608" y="163440"/>
                    <a:pt x="303250" y="169132"/>
                    <a:pt x="277538" y="175216"/>
                  </a:cubicBezTo>
                  <a:cubicBezTo>
                    <a:pt x="292455" y="155981"/>
                    <a:pt x="320523" y="136157"/>
                    <a:pt x="342899" y="125558"/>
                  </a:cubicBezTo>
                  <a:cubicBezTo>
                    <a:pt x="334262" y="123203"/>
                    <a:pt x="320719" y="116529"/>
                    <a:pt x="310709" y="114567"/>
                  </a:cubicBezTo>
                  <a:cubicBezTo>
                    <a:pt x="312475" y="111818"/>
                    <a:pt x="315223" y="111818"/>
                    <a:pt x="316597" y="108874"/>
                  </a:cubicBezTo>
                  <a:cubicBezTo>
                    <a:pt x="296577" y="110641"/>
                    <a:pt x="288529" y="96509"/>
                    <a:pt x="272435" y="93172"/>
                  </a:cubicBezTo>
                  <a:cubicBezTo>
                    <a:pt x="257910" y="90032"/>
                    <a:pt x="227094" y="93368"/>
                    <a:pt x="219636" y="93564"/>
                  </a:cubicBezTo>
                  <a:cubicBezTo>
                    <a:pt x="236712" y="86106"/>
                    <a:pt x="251433" y="75114"/>
                    <a:pt x="268313" y="66282"/>
                  </a:cubicBezTo>
                  <a:cubicBezTo>
                    <a:pt x="266154" y="65693"/>
                    <a:pt x="258891" y="61178"/>
                    <a:pt x="254966" y="60001"/>
                  </a:cubicBezTo>
                  <a:cubicBezTo>
                    <a:pt x="262424" y="55094"/>
                    <a:pt x="263013" y="47046"/>
                    <a:pt x="267920" y="42139"/>
                  </a:cubicBezTo>
                  <a:cubicBezTo>
                    <a:pt x="254770" y="34681"/>
                    <a:pt x="251433" y="30559"/>
                    <a:pt x="256929" y="16034"/>
                  </a:cubicBezTo>
                  <a:cubicBezTo>
                    <a:pt x="252807" y="15838"/>
                    <a:pt x="247704" y="16231"/>
                    <a:pt x="243778" y="15642"/>
                  </a:cubicBezTo>
                  <a:cubicBezTo>
                    <a:pt x="248881" y="11520"/>
                    <a:pt x="254181" y="7398"/>
                    <a:pt x="259284" y="3276"/>
                  </a:cubicBezTo>
                  <a:cubicBezTo>
                    <a:pt x="252414" y="921"/>
                    <a:pt x="245741" y="-453"/>
                    <a:pt x="239852" y="136"/>
                  </a:cubicBezTo>
                  <a:cubicBezTo>
                    <a:pt x="198830" y="3473"/>
                    <a:pt x="154864" y="62553"/>
                    <a:pt x="116589" y="80021"/>
                  </a:cubicBezTo>
                  <a:cubicBezTo>
                    <a:pt x="74782" y="99060"/>
                    <a:pt x="36115" y="101808"/>
                    <a:pt x="0" y="132428"/>
                  </a:cubicBezTo>
                  <a:cubicBezTo>
                    <a:pt x="0" y="165991"/>
                    <a:pt x="1374" y="608403"/>
                    <a:pt x="1374" y="691233"/>
                  </a:cubicBezTo>
                  <a:cubicBezTo>
                    <a:pt x="1374" y="691037"/>
                    <a:pt x="159378" y="691233"/>
                    <a:pt x="584518" y="691233"/>
                  </a:cubicBezTo>
                  <a:cubicBezTo>
                    <a:pt x="563319" y="622535"/>
                    <a:pt x="545066" y="566007"/>
                    <a:pt x="543888" y="568166"/>
                  </a:cubicBezTo>
                  <a:close/>
                </a:path>
              </a:pathLst>
            </a:custGeom>
            <a:solidFill>
              <a:srgbClr val="061F31"/>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4" name="Flowchart: Manual Operation 480">
            <a:extLst>
              <a:ext uri="{FF2B5EF4-FFF2-40B4-BE49-F238E27FC236}">
                <a16:creationId xmlns:a16="http://schemas.microsoft.com/office/drawing/2014/main" id="{A7EFFF5F-A98F-0079-49F5-024E8D583A2B}"/>
              </a:ext>
            </a:extLst>
          </p:cNvPr>
          <p:cNvSpPr/>
          <p:nvPr/>
        </p:nvSpPr>
        <p:spPr>
          <a:xfrm rot="5400000">
            <a:off x="5206966" y="-127034"/>
            <a:ext cx="6865553" cy="710451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39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765 w 10000"/>
              <a:gd name="connsiteY2" fmla="*/ 9993 h 10000"/>
              <a:gd name="connsiteX3" fmla="*/ 4396 w 10000"/>
              <a:gd name="connsiteY3" fmla="*/ 10000 h 10000"/>
              <a:gd name="connsiteX4" fmla="*/ 0 w 10000"/>
              <a:gd name="connsiteY4" fmla="*/ 0 h 10000"/>
              <a:gd name="connsiteX0" fmla="*/ 0 w 14779"/>
              <a:gd name="connsiteY0" fmla="*/ 0 h 10000"/>
              <a:gd name="connsiteX1" fmla="*/ 14779 w 14779"/>
              <a:gd name="connsiteY1" fmla="*/ 1708 h 10000"/>
              <a:gd name="connsiteX2" fmla="*/ 5765 w 14779"/>
              <a:gd name="connsiteY2" fmla="*/ 9993 h 10000"/>
              <a:gd name="connsiteX3" fmla="*/ 4396 w 14779"/>
              <a:gd name="connsiteY3" fmla="*/ 10000 h 10000"/>
              <a:gd name="connsiteX4" fmla="*/ 0 w 14779"/>
              <a:gd name="connsiteY4" fmla="*/ 0 h 10000"/>
              <a:gd name="connsiteX0" fmla="*/ 0 w 14550"/>
              <a:gd name="connsiteY0" fmla="*/ 1650 h 8292"/>
              <a:gd name="connsiteX1" fmla="*/ 14550 w 14550"/>
              <a:gd name="connsiteY1" fmla="*/ 0 h 8292"/>
              <a:gd name="connsiteX2" fmla="*/ 5536 w 14550"/>
              <a:gd name="connsiteY2" fmla="*/ 8285 h 8292"/>
              <a:gd name="connsiteX3" fmla="*/ 4167 w 14550"/>
              <a:gd name="connsiteY3" fmla="*/ 8292 h 8292"/>
              <a:gd name="connsiteX4" fmla="*/ 0 w 14550"/>
              <a:gd name="connsiteY4" fmla="*/ 1650 h 8292"/>
              <a:gd name="connsiteX0" fmla="*/ 0 w 10000"/>
              <a:gd name="connsiteY0" fmla="*/ 4613 h 10000"/>
              <a:gd name="connsiteX1" fmla="*/ 10000 w 10000"/>
              <a:gd name="connsiteY1" fmla="*/ 0 h 10000"/>
              <a:gd name="connsiteX2" fmla="*/ 3805 w 10000"/>
              <a:gd name="connsiteY2" fmla="*/ 9992 h 10000"/>
              <a:gd name="connsiteX3" fmla="*/ 2864 w 10000"/>
              <a:gd name="connsiteY3" fmla="*/ 10000 h 10000"/>
              <a:gd name="connsiteX4" fmla="*/ 0 w 10000"/>
              <a:gd name="connsiteY4" fmla="*/ 4613 h 10000"/>
              <a:gd name="connsiteX0" fmla="*/ 0 w 9981"/>
              <a:gd name="connsiteY0" fmla="*/ 2676 h 8063"/>
              <a:gd name="connsiteX1" fmla="*/ 9981 w 9981"/>
              <a:gd name="connsiteY1" fmla="*/ 0 h 8063"/>
              <a:gd name="connsiteX2" fmla="*/ 3805 w 9981"/>
              <a:gd name="connsiteY2" fmla="*/ 8055 h 8063"/>
              <a:gd name="connsiteX3" fmla="*/ 2864 w 9981"/>
              <a:gd name="connsiteY3" fmla="*/ 8063 h 8063"/>
              <a:gd name="connsiteX4" fmla="*/ 0 w 9981"/>
              <a:gd name="connsiteY4" fmla="*/ 2676 h 8063"/>
              <a:gd name="connsiteX0" fmla="*/ 0 w 10000"/>
              <a:gd name="connsiteY0" fmla="*/ 3319 h 10000"/>
              <a:gd name="connsiteX1" fmla="*/ 1107 w 10000"/>
              <a:gd name="connsiteY1" fmla="*/ 2982 h 10000"/>
              <a:gd name="connsiteX2" fmla="*/ 10000 w 10000"/>
              <a:gd name="connsiteY2" fmla="*/ 0 h 10000"/>
              <a:gd name="connsiteX3" fmla="*/ 3812 w 10000"/>
              <a:gd name="connsiteY3" fmla="*/ 9990 h 10000"/>
              <a:gd name="connsiteX4" fmla="*/ 2869 w 10000"/>
              <a:gd name="connsiteY4" fmla="*/ 10000 h 10000"/>
              <a:gd name="connsiteX5" fmla="*/ 0 w 10000"/>
              <a:gd name="connsiteY5" fmla="*/ 3319 h 10000"/>
              <a:gd name="connsiteX0" fmla="*/ 0 w 10000"/>
              <a:gd name="connsiteY0" fmla="*/ 5556 h 12237"/>
              <a:gd name="connsiteX1" fmla="*/ 22 w 10000"/>
              <a:gd name="connsiteY1" fmla="*/ 0 h 12237"/>
              <a:gd name="connsiteX2" fmla="*/ 10000 w 10000"/>
              <a:gd name="connsiteY2" fmla="*/ 2237 h 12237"/>
              <a:gd name="connsiteX3" fmla="*/ 3812 w 10000"/>
              <a:gd name="connsiteY3" fmla="*/ 12227 h 12237"/>
              <a:gd name="connsiteX4" fmla="*/ 2869 w 10000"/>
              <a:gd name="connsiteY4" fmla="*/ 12237 h 12237"/>
              <a:gd name="connsiteX5" fmla="*/ 0 w 10000"/>
              <a:gd name="connsiteY5" fmla="*/ 5556 h 12237"/>
              <a:gd name="connsiteX0" fmla="*/ 0 w 10000"/>
              <a:gd name="connsiteY0" fmla="*/ 5556 h 12237"/>
              <a:gd name="connsiteX1" fmla="*/ 22 w 10000"/>
              <a:gd name="connsiteY1" fmla="*/ 0 h 12237"/>
              <a:gd name="connsiteX2" fmla="*/ 7022 w 10000"/>
              <a:gd name="connsiteY2" fmla="*/ 1594 h 12237"/>
              <a:gd name="connsiteX3" fmla="*/ 10000 w 10000"/>
              <a:gd name="connsiteY3" fmla="*/ 2237 h 12237"/>
              <a:gd name="connsiteX4" fmla="*/ 3812 w 10000"/>
              <a:gd name="connsiteY4" fmla="*/ 12227 h 12237"/>
              <a:gd name="connsiteX5" fmla="*/ 2869 w 10000"/>
              <a:gd name="connsiteY5" fmla="*/ 12237 h 12237"/>
              <a:gd name="connsiteX6" fmla="*/ 0 w 10000"/>
              <a:gd name="connsiteY6" fmla="*/ 5556 h 12237"/>
              <a:gd name="connsiteX0" fmla="*/ 0 w 10007"/>
              <a:gd name="connsiteY0" fmla="*/ 5556 h 12237"/>
              <a:gd name="connsiteX1" fmla="*/ 22 w 10007"/>
              <a:gd name="connsiteY1" fmla="*/ 0 h 12237"/>
              <a:gd name="connsiteX2" fmla="*/ 10007 w 10007"/>
              <a:gd name="connsiteY2" fmla="*/ 55 h 12237"/>
              <a:gd name="connsiteX3" fmla="*/ 10000 w 10007"/>
              <a:gd name="connsiteY3" fmla="*/ 2237 h 12237"/>
              <a:gd name="connsiteX4" fmla="*/ 3812 w 10007"/>
              <a:gd name="connsiteY4" fmla="*/ 12227 h 12237"/>
              <a:gd name="connsiteX5" fmla="*/ 2869 w 10007"/>
              <a:gd name="connsiteY5" fmla="*/ 12237 h 12237"/>
              <a:gd name="connsiteX6" fmla="*/ 0 w 10007"/>
              <a:gd name="connsiteY6" fmla="*/ 5556 h 12237"/>
              <a:gd name="connsiteX0" fmla="*/ 7 w 10014"/>
              <a:gd name="connsiteY0" fmla="*/ 5567 h 12248"/>
              <a:gd name="connsiteX1" fmla="*/ 1 w 10014"/>
              <a:gd name="connsiteY1" fmla="*/ 0 h 12248"/>
              <a:gd name="connsiteX2" fmla="*/ 10014 w 10014"/>
              <a:gd name="connsiteY2" fmla="*/ 66 h 12248"/>
              <a:gd name="connsiteX3" fmla="*/ 10007 w 10014"/>
              <a:gd name="connsiteY3" fmla="*/ 2248 h 12248"/>
              <a:gd name="connsiteX4" fmla="*/ 3819 w 10014"/>
              <a:gd name="connsiteY4" fmla="*/ 12238 h 12248"/>
              <a:gd name="connsiteX5" fmla="*/ 2876 w 10014"/>
              <a:gd name="connsiteY5" fmla="*/ 12248 h 12248"/>
              <a:gd name="connsiteX6" fmla="*/ 7 w 10014"/>
              <a:gd name="connsiteY6" fmla="*/ 5567 h 12248"/>
              <a:gd name="connsiteX0" fmla="*/ 7 w 10007"/>
              <a:gd name="connsiteY0" fmla="*/ 5567 h 12248"/>
              <a:gd name="connsiteX1" fmla="*/ 1 w 10007"/>
              <a:gd name="connsiteY1" fmla="*/ 0 h 12248"/>
              <a:gd name="connsiteX2" fmla="*/ 10005 w 10007"/>
              <a:gd name="connsiteY2" fmla="*/ 44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 name="connsiteX0" fmla="*/ 7 w 10007"/>
              <a:gd name="connsiteY0" fmla="*/ 5567 h 12248"/>
              <a:gd name="connsiteX1" fmla="*/ 1 w 10007"/>
              <a:gd name="connsiteY1" fmla="*/ 0 h 12248"/>
              <a:gd name="connsiteX2" fmla="*/ 9996 w 10007"/>
              <a:gd name="connsiteY2" fmla="*/ 11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7" h="12248">
                <a:moveTo>
                  <a:pt x="7" y="5567"/>
                </a:moveTo>
                <a:cubicBezTo>
                  <a:pt x="14" y="3715"/>
                  <a:pt x="-6" y="1852"/>
                  <a:pt x="1" y="0"/>
                </a:cubicBezTo>
                <a:lnTo>
                  <a:pt x="9996" y="11"/>
                </a:lnTo>
                <a:cubicBezTo>
                  <a:pt x="9994" y="738"/>
                  <a:pt x="10009" y="1521"/>
                  <a:pt x="10007" y="2248"/>
                </a:cubicBezTo>
                <a:lnTo>
                  <a:pt x="3819" y="12238"/>
                </a:lnTo>
                <a:lnTo>
                  <a:pt x="2876" y="12248"/>
                </a:lnTo>
                <a:lnTo>
                  <a:pt x="7" y="5567"/>
                </a:lnTo>
                <a:close/>
              </a:path>
            </a:pathLst>
          </a:custGeom>
          <a:gradFill flip="none" rotWithShape="1">
            <a:gsLst>
              <a:gs pos="44000">
                <a:srgbClr val="CFF3EE">
                  <a:alpha val="12894"/>
                </a:srgbClr>
              </a:gs>
              <a:gs pos="100000">
                <a:srgbClr val="CFF3EE">
                  <a:alpha val="45000"/>
                </a:srgb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Graphic 6">
            <a:extLst>
              <a:ext uri="{FF2B5EF4-FFF2-40B4-BE49-F238E27FC236}">
                <a16:creationId xmlns:a16="http://schemas.microsoft.com/office/drawing/2014/main" id="{8909104A-A207-E032-E3B9-6437786DA06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1465"/>
          <a:stretch/>
        </p:blipFill>
        <p:spPr>
          <a:xfrm>
            <a:off x="3308757" y="269508"/>
            <a:ext cx="4763217" cy="5888356"/>
          </a:xfrm>
          <a:prstGeom prst="rect">
            <a:avLst/>
          </a:prstGeom>
        </p:spPr>
      </p:pic>
      <p:grpSp>
        <p:nvGrpSpPr>
          <p:cNvPr id="6" name="Group 5">
            <a:extLst>
              <a:ext uri="{FF2B5EF4-FFF2-40B4-BE49-F238E27FC236}">
                <a16:creationId xmlns:a16="http://schemas.microsoft.com/office/drawing/2014/main" id="{5ED6FDFD-A899-8E75-D2B6-884A39326C11}"/>
              </a:ext>
            </a:extLst>
          </p:cNvPr>
          <p:cNvGrpSpPr/>
          <p:nvPr/>
        </p:nvGrpSpPr>
        <p:grpSpPr>
          <a:xfrm>
            <a:off x="310083" y="2149413"/>
            <a:ext cx="4206240" cy="2643510"/>
            <a:chOff x="310083" y="2149413"/>
            <a:chExt cx="4206240" cy="1972320"/>
          </a:xfrm>
        </p:grpSpPr>
        <p:sp>
          <p:nvSpPr>
            <p:cNvPr id="142" name="TextBox 8">
              <a:extLst>
                <a:ext uri="{FF2B5EF4-FFF2-40B4-BE49-F238E27FC236}">
                  <a16:creationId xmlns:a16="http://schemas.microsoft.com/office/drawing/2014/main" id="{6D0B30D6-5166-B020-A0E6-4688778BDC9D}"/>
                </a:ext>
              </a:extLst>
            </p:cNvPr>
            <p:cNvSpPr txBox="1"/>
            <p:nvPr/>
          </p:nvSpPr>
          <p:spPr>
            <a:xfrm>
              <a:off x="333180" y="2149413"/>
              <a:ext cx="3814863" cy="89556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Bernina Sans Offc Extrabold"/>
                  <a:ea typeface="Amazon Ember Display" panose="020F0603020204020204" pitchFamily="34" charset="0"/>
                  <a:cs typeface="Amazon Ember Display" panose="020F0603020204020204" pitchFamily="34" charset="0"/>
                </a:rPr>
                <a:t>Observability is growing fast</a:t>
              </a:r>
            </a:p>
          </p:txBody>
        </p:sp>
        <p:sp>
          <p:nvSpPr>
            <p:cNvPr id="143" name="TextBox 9">
              <a:extLst>
                <a:ext uri="{FF2B5EF4-FFF2-40B4-BE49-F238E27FC236}">
                  <a16:creationId xmlns:a16="http://schemas.microsoft.com/office/drawing/2014/main" id="{729963EB-1F3C-7022-0400-47D40BB0DDB8}"/>
                </a:ext>
              </a:extLst>
            </p:cNvPr>
            <p:cNvSpPr txBox="1"/>
            <p:nvPr/>
          </p:nvSpPr>
          <p:spPr>
            <a:xfrm>
              <a:off x="310083" y="3501727"/>
              <a:ext cx="4206240" cy="6200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latin typeface="Amazon Ember Display" panose="020F0603020204020204" pitchFamily="34" charset="0"/>
                </a:rPr>
                <a:t>The importance of observability is increasing, use cases are more diverse, </a:t>
              </a:r>
              <a:br>
                <a:rPr lang="en-US" sz="1600">
                  <a:latin typeface="Amazon Ember Display" panose="020F0603020204020204" pitchFamily="34" charset="0"/>
                </a:rPr>
              </a:br>
              <a:r>
                <a:rPr lang="en-US" sz="1600">
                  <a:latin typeface="Amazon Ember Display" panose="020F0603020204020204" pitchFamily="34" charset="0"/>
                </a:rPr>
                <a:t>and “observe everything” is the mindset</a:t>
              </a:r>
            </a:p>
          </p:txBody>
        </p:sp>
      </p:grpSp>
      <p:grpSp>
        <p:nvGrpSpPr>
          <p:cNvPr id="7" name="Group 6">
            <a:extLst>
              <a:ext uri="{FF2B5EF4-FFF2-40B4-BE49-F238E27FC236}">
                <a16:creationId xmlns:a16="http://schemas.microsoft.com/office/drawing/2014/main" id="{47C6D4FD-8CDA-886E-99B4-58F69316AC7B}"/>
              </a:ext>
            </a:extLst>
          </p:cNvPr>
          <p:cNvGrpSpPr/>
          <p:nvPr/>
        </p:nvGrpSpPr>
        <p:grpSpPr>
          <a:xfrm>
            <a:off x="7615739" y="919634"/>
            <a:ext cx="1416352" cy="413824"/>
            <a:chOff x="7615739" y="919634"/>
            <a:chExt cx="1416352" cy="413824"/>
          </a:xfrm>
        </p:grpSpPr>
        <p:sp>
          <p:nvSpPr>
            <p:cNvPr id="139" name="TextBox 11">
              <a:extLst>
                <a:ext uri="{FF2B5EF4-FFF2-40B4-BE49-F238E27FC236}">
                  <a16:creationId xmlns:a16="http://schemas.microsoft.com/office/drawing/2014/main" id="{C7A4120B-ECCD-23D2-4E13-388FF78081B5}"/>
                </a:ext>
              </a:extLst>
            </p:cNvPr>
            <p:cNvSpPr txBox="1"/>
            <p:nvPr/>
          </p:nvSpPr>
          <p:spPr>
            <a:xfrm>
              <a:off x="7954552" y="919634"/>
              <a:ext cx="107753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Applications &amp; </a:t>
              </a:r>
            </a:p>
          </p:txBody>
        </p:sp>
        <p:sp>
          <p:nvSpPr>
            <p:cNvPr id="140" name="TextBox 12">
              <a:extLst>
                <a:ext uri="{FF2B5EF4-FFF2-40B4-BE49-F238E27FC236}">
                  <a16:creationId xmlns:a16="http://schemas.microsoft.com/office/drawing/2014/main" id="{D20D9A40-93D8-F65D-E05F-550D7335A94A}"/>
                </a:ext>
              </a:extLst>
            </p:cNvPr>
            <p:cNvSpPr txBox="1"/>
            <p:nvPr/>
          </p:nvSpPr>
          <p:spPr>
            <a:xfrm>
              <a:off x="7954552" y="1091084"/>
              <a:ext cx="97975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microservices</a:t>
              </a:r>
            </a:p>
          </p:txBody>
        </p:sp>
        <p:sp>
          <p:nvSpPr>
            <p:cNvPr id="141" name="Freeform: Shape 140">
              <a:extLst>
                <a:ext uri="{FF2B5EF4-FFF2-40B4-BE49-F238E27FC236}">
                  <a16:creationId xmlns:a16="http://schemas.microsoft.com/office/drawing/2014/main" id="{8CB9E441-C40E-8F8D-78E3-1ED0B67992AF}"/>
                </a:ext>
              </a:extLst>
            </p:cNvPr>
            <p:cNvSpPr/>
            <p:nvPr/>
          </p:nvSpPr>
          <p:spPr>
            <a:xfrm>
              <a:off x="7615739" y="994840"/>
              <a:ext cx="296333" cy="260117"/>
            </a:xfrm>
            <a:custGeom>
              <a:avLst/>
              <a:gdLst>
                <a:gd name="connsiteX0" fmla="*/ 208934 w 296333"/>
                <a:gd name="connsiteY0" fmla="*/ 201590 h 260117"/>
                <a:gd name="connsiteX1" fmla="*/ 218873 w 296333"/>
                <a:gd name="connsiteY1" fmla="*/ 205470 h 260117"/>
                <a:gd name="connsiteX2" fmla="*/ 218873 w 296333"/>
                <a:gd name="connsiteY2" fmla="*/ 205470 h 260117"/>
                <a:gd name="connsiteX3" fmla="*/ 218397 w 296333"/>
                <a:gd name="connsiteY3" fmla="*/ 209554 h 260117"/>
                <a:gd name="connsiteX4" fmla="*/ 223842 w 296333"/>
                <a:gd name="connsiteY4" fmla="*/ 214728 h 260117"/>
                <a:gd name="connsiteX5" fmla="*/ 223842 w 296333"/>
                <a:gd name="connsiteY5" fmla="*/ 214728 h 260117"/>
                <a:gd name="connsiteX6" fmla="*/ 227995 w 296333"/>
                <a:gd name="connsiteY6" fmla="*/ 214116 h 260117"/>
                <a:gd name="connsiteX7" fmla="*/ 232352 w 296333"/>
                <a:gd name="connsiteY7" fmla="*/ 223919 h 260117"/>
                <a:gd name="connsiteX8" fmla="*/ 232352 w 296333"/>
                <a:gd name="connsiteY8" fmla="*/ 223919 h 260117"/>
                <a:gd name="connsiteX9" fmla="*/ 229085 w 296333"/>
                <a:gd name="connsiteY9" fmla="*/ 226506 h 260117"/>
                <a:gd name="connsiteX10" fmla="*/ 229493 w 296333"/>
                <a:gd name="connsiteY10" fmla="*/ 230930 h 260117"/>
                <a:gd name="connsiteX11" fmla="*/ 229289 w 296333"/>
                <a:gd name="connsiteY11" fmla="*/ 234062 h 260117"/>
                <a:gd name="connsiteX12" fmla="*/ 229289 w 296333"/>
                <a:gd name="connsiteY12" fmla="*/ 234062 h 260117"/>
                <a:gd name="connsiteX13" fmla="*/ 232624 w 296333"/>
                <a:gd name="connsiteY13" fmla="*/ 236581 h 260117"/>
                <a:gd name="connsiteX14" fmla="*/ 228744 w 296333"/>
                <a:gd name="connsiteY14" fmla="*/ 246520 h 260117"/>
                <a:gd name="connsiteX15" fmla="*/ 228744 w 296333"/>
                <a:gd name="connsiteY15" fmla="*/ 246520 h 260117"/>
                <a:gd name="connsiteX16" fmla="*/ 224660 w 296333"/>
                <a:gd name="connsiteY16" fmla="*/ 246044 h 260117"/>
                <a:gd name="connsiteX17" fmla="*/ 219486 w 296333"/>
                <a:gd name="connsiteY17" fmla="*/ 251489 h 260117"/>
                <a:gd name="connsiteX18" fmla="*/ 219486 w 296333"/>
                <a:gd name="connsiteY18" fmla="*/ 251489 h 260117"/>
                <a:gd name="connsiteX19" fmla="*/ 220099 w 296333"/>
                <a:gd name="connsiteY19" fmla="*/ 255642 h 260117"/>
                <a:gd name="connsiteX20" fmla="*/ 210296 w 296333"/>
                <a:gd name="connsiteY20" fmla="*/ 259931 h 260117"/>
                <a:gd name="connsiteX21" fmla="*/ 210296 w 296333"/>
                <a:gd name="connsiteY21" fmla="*/ 259931 h 260117"/>
                <a:gd name="connsiteX22" fmla="*/ 207709 w 296333"/>
                <a:gd name="connsiteY22" fmla="*/ 256663 h 260117"/>
                <a:gd name="connsiteX23" fmla="*/ 203284 w 296333"/>
                <a:gd name="connsiteY23" fmla="*/ 257072 h 260117"/>
                <a:gd name="connsiteX24" fmla="*/ 200153 w 296333"/>
                <a:gd name="connsiteY24" fmla="*/ 256867 h 260117"/>
                <a:gd name="connsiteX25" fmla="*/ 200153 w 296333"/>
                <a:gd name="connsiteY25" fmla="*/ 256867 h 260117"/>
                <a:gd name="connsiteX26" fmla="*/ 197633 w 296333"/>
                <a:gd name="connsiteY26" fmla="*/ 260135 h 260117"/>
                <a:gd name="connsiteX27" fmla="*/ 197361 w 296333"/>
                <a:gd name="connsiteY27" fmla="*/ 260135 h 260117"/>
                <a:gd name="connsiteX28" fmla="*/ 187695 w 296333"/>
                <a:gd name="connsiteY28" fmla="*/ 256323 h 260117"/>
                <a:gd name="connsiteX29" fmla="*/ 187695 w 296333"/>
                <a:gd name="connsiteY29" fmla="*/ 256323 h 260117"/>
                <a:gd name="connsiteX30" fmla="*/ 188171 w 296333"/>
                <a:gd name="connsiteY30" fmla="*/ 252238 h 260117"/>
                <a:gd name="connsiteX31" fmla="*/ 182725 w 296333"/>
                <a:gd name="connsiteY31" fmla="*/ 247065 h 260117"/>
                <a:gd name="connsiteX32" fmla="*/ 182725 w 296333"/>
                <a:gd name="connsiteY32" fmla="*/ 247065 h 260117"/>
                <a:gd name="connsiteX33" fmla="*/ 178573 w 296333"/>
                <a:gd name="connsiteY33" fmla="*/ 247677 h 260117"/>
                <a:gd name="connsiteX34" fmla="*/ 174215 w 296333"/>
                <a:gd name="connsiteY34" fmla="*/ 237807 h 260117"/>
                <a:gd name="connsiteX35" fmla="*/ 174215 w 296333"/>
                <a:gd name="connsiteY35" fmla="*/ 237807 h 260117"/>
                <a:gd name="connsiteX36" fmla="*/ 177483 w 296333"/>
                <a:gd name="connsiteY36" fmla="*/ 235220 h 260117"/>
                <a:gd name="connsiteX37" fmla="*/ 177075 w 296333"/>
                <a:gd name="connsiteY37" fmla="*/ 230863 h 260117"/>
                <a:gd name="connsiteX38" fmla="*/ 177279 w 296333"/>
                <a:gd name="connsiteY38" fmla="*/ 227731 h 260117"/>
                <a:gd name="connsiteX39" fmla="*/ 177279 w 296333"/>
                <a:gd name="connsiteY39" fmla="*/ 227731 h 260117"/>
                <a:gd name="connsiteX40" fmla="*/ 173944 w 296333"/>
                <a:gd name="connsiteY40" fmla="*/ 225213 h 260117"/>
                <a:gd name="connsiteX41" fmla="*/ 177823 w 296333"/>
                <a:gd name="connsiteY41" fmla="*/ 215273 h 260117"/>
                <a:gd name="connsiteX42" fmla="*/ 177823 w 296333"/>
                <a:gd name="connsiteY42" fmla="*/ 215273 h 260117"/>
                <a:gd name="connsiteX43" fmla="*/ 181909 w 296333"/>
                <a:gd name="connsiteY43" fmla="*/ 215750 h 260117"/>
                <a:gd name="connsiteX44" fmla="*/ 187082 w 296333"/>
                <a:gd name="connsiteY44" fmla="*/ 210304 h 260117"/>
                <a:gd name="connsiteX45" fmla="*/ 187082 w 296333"/>
                <a:gd name="connsiteY45" fmla="*/ 210304 h 260117"/>
                <a:gd name="connsiteX46" fmla="*/ 186469 w 296333"/>
                <a:gd name="connsiteY46" fmla="*/ 206151 h 260117"/>
                <a:gd name="connsiteX47" fmla="*/ 196272 w 296333"/>
                <a:gd name="connsiteY47" fmla="*/ 201862 h 260117"/>
                <a:gd name="connsiteX48" fmla="*/ 196272 w 296333"/>
                <a:gd name="connsiteY48" fmla="*/ 201862 h 260117"/>
                <a:gd name="connsiteX49" fmla="*/ 198859 w 296333"/>
                <a:gd name="connsiteY49" fmla="*/ 205130 h 260117"/>
                <a:gd name="connsiteX50" fmla="*/ 203284 w 296333"/>
                <a:gd name="connsiteY50" fmla="*/ 204721 h 260117"/>
                <a:gd name="connsiteX51" fmla="*/ 206415 w 296333"/>
                <a:gd name="connsiteY51" fmla="*/ 204925 h 260117"/>
                <a:gd name="connsiteX52" fmla="*/ 206415 w 296333"/>
                <a:gd name="connsiteY52" fmla="*/ 204925 h 260117"/>
                <a:gd name="connsiteX53" fmla="*/ 221052 w 296333"/>
                <a:gd name="connsiteY53" fmla="*/ 18 h 260117"/>
                <a:gd name="connsiteX54" fmla="*/ 296344 w 296333"/>
                <a:gd name="connsiteY54" fmla="*/ 130043 h 260117"/>
                <a:gd name="connsiteX55" fmla="*/ 262305 w 296333"/>
                <a:gd name="connsiteY55" fmla="*/ 188723 h 260117"/>
                <a:gd name="connsiteX56" fmla="*/ 255158 w 296333"/>
                <a:gd name="connsiteY56" fmla="*/ 189745 h 260117"/>
                <a:gd name="connsiteX57" fmla="*/ 241406 w 296333"/>
                <a:gd name="connsiteY57" fmla="*/ 176674 h 260117"/>
                <a:gd name="connsiteX58" fmla="*/ 241406 w 296333"/>
                <a:gd name="connsiteY58" fmla="*/ 176674 h 260117"/>
                <a:gd name="connsiteX59" fmla="*/ 242564 w 296333"/>
                <a:gd name="connsiteY59" fmla="*/ 166327 h 260117"/>
                <a:gd name="connsiteX60" fmla="*/ 217376 w 296333"/>
                <a:gd name="connsiteY60" fmla="*/ 156592 h 260117"/>
                <a:gd name="connsiteX61" fmla="*/ 217376 w 296333"/>
                <a:gd name="connsiteY61" fmla="*/ 156592 h 260117"/>
                <a:gd name="connsiteX62" fmla="*/ 211045 w 296333"/>
                <a:gd name="connsiteY62" fmla="*/ 165034 h 260117"/>
                <a:gd name="connsiteX63" fmla="*/ 203080 w 296333"/>
                <a:gd name="connsiteY63" fmla="*/ 164556 h 260117"/>
                <a:gd name="connsiteX64" fmla="*/ 191916 w 296333"/>
                <a:gd name="connsiteY64" fmla="*/ 165510 h 260117"/>
                <a:gd name="connsiteX65" fmla="*/ 191916 w 296333"/>
                <a:gd name="connsiteY65" fmla="*/ 165510 h 260117"/>
                <a:gd name="connsiteX66" fmla="*/ 185448 w 296333"/>
                <a:gd name="connsiteY66" fmla="*/ 157341 h 260117"/>
                <a:gd name="connsiteX67" fmla="*/ 160736 w 296333"/>
                <a:gd name="connsiteY67" fmla="*/ 168233 h 260117"/>
                <a:gd name="connsiteX68" fmla="*/ 160736 w 296333"/>
                <a:gd name="connsiteY68" fmla="*/ 168233 h 260117"/>
                <a:gd name="connsiteX69" fmla="*/ 162235 w 296333"/>
                <a:gd name="connsiteY69" fmla="*/ 178649 h 260117"/>
                <a:gd name="connsiteX70" fmla="*/ 149027 w 296333"/>
                <a:gd name="connsiteY70" fmla="*/ 192536 h 260117"/>
                <a:gd name="connsiteX71" fmla="*/ 149027 w 296333"/>
                <a:gd name="connsiteY71" fmla="*/ 192536 h 260117"/>
                <a:gd name="connsiteX72" fmla="*/ 138680 w 296333"/>
                <a:gd name="connsiteY72" fmla="*/ 191379 h 260117"/>
                <a:gd name="connsiteX73" fmla="*/ 128946 w 296333"/>
                <a:gd name="connsiteY73" fmla="*/ 216567 h 260117"/>
                <a:gd name="connsiteX74" fmla="*/ 128946 w 296333"/>
                <a:gd name="connsiteY74" fmla="*/ 216567 h 260117"/>
                <a:gd name="connsiteX75" fmla="*/ 137387 w 296333"/>
                <a:gd name="connsiteY75" fmla="*/ 222898 h 260117"/>
                <a:gd name="connsiteX76" fmla="*/ 136911 w 296333"/>
                <a:gd name="connsiteY76" fmla="*/ 230863 h 260117"/>
                <a:gd name="connsiteX77" fmla="*/ 137863 w 296333"/>
                <a:gd name="connsiteY77" fmla="*/ 241891 h 260117"/>
                <a:gd name="connsiteX78" fmla="*/ 137863 w 296333"/>
                <a:gd name="connsiteY78" fmla="*/ 241891 h 260117"/>
                <a:gd name="connsiteX79" fmla="*/ 129694 w 296333"/>
                <a:gd name="connsiteY79" fmla="*/ 248154 h 260117"/>
                <a:gd name="connsiteX80" fmla="*/ 133575 w 296333"/>
                <a:gd name="connsiteY80" fmla="*/ 259999 h 260117"/>
                <a:gd name="connsiteX81" fmla="*/ 133575 w 296333"/>
                <a:gd name="connsiteY81" fmla="*/ 259999 h 260117"/>
                <a:gd name="connsiteX82" fmla="*/ 70128 w 296333"/>
                <a:gd name="connsiteY82" fmla="*/ 259999 h 260117"/>
                <a:gd name="connsiteX83" fmla="*/ 33095 w 296333"/>
                <a:gd name="connsiteY83" fmla="*/ 196144 h 260117"/>
                <a:gd name="connsiteX84" fmla="*/ 40583 w 296333"/>
                <a:gd name="connsiteY84" fmla="*/ 195327 h 260117"/>
                <a:gd name="connsiteX85" fmla="*/ 40583 w 296333"/>
                <a:gd name="connsiteY85" fmla="*/ 195327 h 260117"/>
                <a:gd name="connsiteX86" fmla="*/ 47050 w 296333"/>
                <a:gd name="connsiteY86" fmla="*/ 203497 h 260117"/>
                <a:gd name="connsiteX87" fmla="*/ 71761 w 296333"/>
                <a:gd name="connsiteY87" fmla="*/ 192604 h 260117"/>
                <a:gd name="connsiteX88" fmla="*/ 71761 w 296333"/>
                <a:gd name="connsiteY88" fmla="*/ 192604 h 260117"/>
                <a:gd name="connsiteX89" fmla="*/ 70332 w 296333"/>
                <a:gd name="connsiteY89" fmla="*/ 182188 h 260117"/>
                <a:gd name="connsiteX90" fmla="*/ 83539 w 296333"/>
                <a:gd name="connsiteY90" fmla="*/ 168369 h 260117"/>
                <a:gd name="connsiteX91" fmla="*/ 83539 w 296333"/>
                <a:gd name="connsiteY91" fmla="*/ 168369 h 260117"/>
                <a:gd name="connsiteX92" fmla="*/ 93886 w 296333"/>
                <a:gd name="connsiteY92" fmla="*/ 169527 h 260117"/>
                <a:gd name="connsiteX93" fmla="*/ 103622 w 296333"/>
                <a:gd name="connsiteY93" fmla="*/ 144339 h 260117"/>
                <a:gd name="connsiteX94" fmla="*/ 103622 w 296333"/>
                <a:gd name="connsiteY94" fmla="*/ 144339 h 260117"/>
                <a:gd name="connsiteX95" fmla="*/ 95180 w 296333"/>
                <a:gd name="connsiteY95" fmla="*/ 138007 h 260117"/>
                <a:gd name="connsiteX96" fmla="*/ 95657 w 296333"/>
                <a:gd name="connsiteY96" fmla="*/ 130043 h 260117"/>
                <a:gd name="connsiteX97" fmla="*/ 94703 w 296333"/>
                <a:gd name="connsiteY97" fmla="*/ 118878 h 260117"/>
                <a:gd name="connsiteX98" fmla="*/ 94703 w 296333"/>
                <a:gd name="connsiteY98" fmla="*/ 118878 h 260117"/>
                <a:gd name="connsiteX99" fmla="*/ 102872 w 296333"/>
                <a:gd name="connsiteY99" fmla="*/ 112411 h 260117"/>
                <a:gd name="connsiteX100" fmla="*/ 91844 w 296333"/>
                <a:gd name="connsiteY100" fmla="*/ 87495 h 260117"/>
                <a:gd name="connsiteX101" fmla="*/ 91844 w 296333"/>
                <a:gd name="connsiteY101" fmla="*/ 87495 h 260117"/>
                <a:gd name="connsiteX102" fmla="*/ 81428 w 296333"/>
                <a:gd name="connsiteY102" fmla="*/ 88993 h 260117"/>
                <a:gd name="connsiteX103" fmla="*/ 67677 w 296333"/>
                <a:gd name="connsiteY103" fmla="*/ 75923 h 260117"/>
                <a:gd name="connsiteX104" fmla="*/ 67677 w 296333"/>
                <a:gd name="connsiteY104" fmla="*/ 75923 h 260117"/>
                <a:gd name="connsiteX105" fmla="*/ 68834 w 296333"/>
                <a:gd name="connsiteY105" fmla="*/ 65575 h 260117"/>
                <a:gd name="connsiteX106" fmla="*/ 43647 w 296333"/>
                <a:gd name="connsiteY106" fmla="*/ 55840 h 260117"/>
                <a:gd name="connsiteX107" fmla="*/ 43647 w 296333"/>
                <a:gd name="connsiteY107" fmla="*/ 55840 h 260117"/>
                <a:gd name="connsiteX108" fmla="*/ 37316 w 296333"/>
                <a:gd name="connsiteY108" fmla="*/ 64281 h 260117"/>
                <a:gd name="connsiteX109" fmla="*/ 33095 w 296333"/>
                <a:gd name="connsiteY109" fmla="*/ 63873 h 260117"/>
                <a:gd name="connsiteX110" fmla="*/ 33095 w 296333"/>
                <a:gd name="connsiteY110" fmla="*/ 63873 h 260117"/>
                <a:gd name="connsiteX111" fmla="*/ 70128 w 296333"/>
                <a:gd name="connsiteY111" fmla="*/ 18 h 260117"/>
                <a:gd name="connsiteX112" fmla="*/ 35001 w 296333"/>
                <a:gd name="connsiteY112" fmla="*/ 100770 h 260117"/>
                <a:gd name="connsiteX113" fmla="*/ 44940 w 296333"/>
                <a:gd name="connsiteY113" fmla="*/ 104650 h 260117"/>
                <a:gd name="connsiteX114" fmla="*/ 44940 w 296333"/>
                <a:gd name="connsiteY114" fmla="*/ 104650 h 260117"/>
                <a:gd name="connsiteX115" fmla="*/ 44463 w 296333"/>
                <a:gd name="connsiteY115" fmla="*/ 108735 h 260117"/>
                <a:gd name="connsiteX116" fmla="*/ 49909 w 296333"/>
                <a:gd name="connsiteY116" fmla="*/ 113908 h 260117"/>
                <a:gd name="connsiteX117" fmla="*/ 49909 w 296333"/>
                <a:gd name="connsiteY117" fmla="*/ 113908 h 260117"/>
                <a:gd name="connsiteX118" fmla="*/ 54062 w 296333"/>
                <a:gd name="connsiteY118" fmla="*/ 113296 h 260117"/>
                <a:gd name="connsiteX119" fmla="*/ 58419 w 296333"/>
                <a:gd name="connsiteY119" fmla="*/ 123099 h 260117"/>
                <a:gd name="connsiteX120" fmla="*/ 58419 w 296333"/>
                <a:gd name="connsiteY120" fmla="*/ 123099 h 260117"/>
                <a:gd name="connsiteX121" fmla="*/ 55152 w 296333"/>
                <a:gd name="connsiteY121" fmla="*/ 125686 h 260117"/>
                <a:gd name="connsiteX122" fmla="*/ 55559 w 296333"/>
                <a:gd name="connsiteY122" fmla="*/ 130110 h 260117"/>
                <a:gd name="connsiteX123" fmla="*/ 55356 w 296333"/>
                <a:gd name="connsiteY123" fmla="*/ 133242 h 260117"/>
                <a:gd name="connsiteX124" fmla="*/ 55356 w 296333"/>
                <a:gd name="connsiteY124" fmla="*/ 133242 h 260117"/>
                <a:gd name="connsiteX125" fmla="*/ 58691 w 296333"/>
                <a:gd name="connsiteY125" fmla="*/ 135760 h 260117"/>
                <a:gd name="connsiteX126" fmla="*/ 54811 w 296333"/>
                <a:gd name="connsiteY126" fmla="*/ 145700 h 260117"/>
                <a:gd name="connsiteX127" fmla="*/ 54811 w 296333"/>
                <a:gd name="connsiteY127" fmla="*/ 145700 h 260117"/>
                <a:gd name="connsiteX128" fmla="*/ 50726 w 296333"/>
                <a:gd name="connsiteY128" fmla="*/ 145224 h 260117"/>
                <a:gd name="connsiteX129" fmla="*/ 45553 w 296333"/>
                <a:gd name="connsiteY129" fmla="*/ 150669 h 260117"/>
                <a:gd name="connsiteX130" fmla="*/ 45553 w 296333"/>
                <a:gd name="connsiteY130" fmla="*/ 150669 h 260117"/>
                <a:gd name="connsiteX131" fmla="*/ 46165 w 296333"/>
                <a:gd name="connsiteY131" fmla="*/ 154822 h 260117"/>
                <a:gd name="connsiteX132" fmla="*/ 36362 w 296333"/>
                <a:gd name="connsiteY132" fmla="*/ 159111 h 260117"/>
                <a:gd name="connsiteX133" fmla="*/ 36362 w 296333"/>
                <a:gd name="connsiteY133" fmla="*/ 159111 h 260117"/>
                <a:gd name="connsiteX134" fmla="*/ 33776 w 296333"/>
                <a:gd name="connsiteY134" fmla="*/ 155843 h 260117"/>
                <a:gd name="connsiteX135" fmla="*/ 29351 w 296333"/>
                <a:gd name="connsiteY135" fmla="*/ 156252 h 260117"/>
                <a:gd name="connsiteX136" fmla="*/ 26219 w 296333"/>
                <a:gd name="connsiteY136" fmla="*/ 156048 h 260117"/>
                <a:gd name="connsiteX137" fmla="*/ 26219 w 296333"/>
                <a:gd name="connsiteY137" fmla="*/ 156048 h 260117"/>
                <a:gd name="connsiteX138" fmla="*/ 23700 w 296333"/>
                <a:gd name="connsiteY138" fmla="*/ 159383 h 260117"/>
                <a:gd name="connsiteX139" fmla="*/ 13761 w 296333"/>
                <a:gd name="connsiteY139" fmla="*/ 155503 h 260117"/>
                <a:gd name="connsiteX140" fmla="*/ 13761 w 296333"/>
                <a:gd name="connsiteY140" fmla="*/ 155503 h 260117"/>
                <a:gd name="connsiteX141" fmla="*/ 14238 w 296333"/>
                <a:gd name="connsiteY141" fmla="*/ 151419 h 260117"/>
                <a:gd name="connsiteX142" fmla="*/ 8792 w 296333"/>
                <a:gd name="connsiteY142" fmla="*/ 146245 h 260117"/>
                <a:gd name="connsiteX143" fmla="*/ 8792 w 296333"/>
                <a:gd name="connsiteY143" fmla="*/ 146245 h 260117"/>
                <a:gd name="connsiteX144" fmla="*/ 4639 w 296333"/>
                <a:gd name="connsiteY144" fmla="*/ 146857 h 260117"/>
                <a:gd name="connsiteX145" fmla="*/ 282 w 296333"/>
                <a:gd name="connsiteY145" fmla="*/ 136986 h 260117"/>
                <a:gd name="connsiteX146" fmla="*/ 282 w 296333"/>
                <a:gd name="connsiteY146" fmla="*/ 136986 h 260117"/>
                <a:gd name="connsiteX147" fmla="*/ 3550 w 296333"/>
                <a:gd name="connsiteY147" fmla="*/ 134399 h 260117"/>
                <a:gd name="connsiteX148" fmla="*/ 3142 w 296333"/>
                <a:gd name="connsiteY148" fmla="*/ 130043 h 260117"/>
                <a:gd name="connsiteX149" fmla="*/ 3346 w 296333"/>
                <a:gd name="connsiteY149" fmla="*/ 126911 h 260117"/>
                <a:gd name="connsiteX150" fmla="*/ 3346 w 296333"/>
                <a:gd name="connsiteY150" fmla="*/ 126911 h 260117"/>
                <a:gd name="connsiteX151" fmla="*/ 10 w 296333"/>
                <a:gd name="connsiteY151" fmla="*/ 124392 h 260117"/>
                <a:gd name="connsiteX152" fmla="*/ 3890 w 296333"/>
                <a:gd name="connsiteY152" fmla="*/ 114453 h 260117"/>
                <a:gd name="connsiteX153" fmla="*/ 3890 w 296333"/>
                <a:gd name="connsiteY153" fmla="*/ 114453 h 260117"/>
                <a:gd name="connsiteX154" fmla="*/ 7975 w 296333"/>
                <a:gd name="connsiteY154" fmla="*/ 114929 h 260117"/>
                <a:gd name="connsiteX155" fmla="*/ 13149 w 296333"/>
                <a:gd name="connsiteY155" fmla="*/ 109484 h 260117"/>
                <a:gd name="connsiteX156" fmla="*/ 13149 w 296333"/>
                <a:gd name="connsiteY156" fmla="*/ 109484 h 260117"/>
                <a:gd name="connsiteX157" fmla="*/ 12536 w 296333"/>
                <a:gd name="connsiteY157" fmla="*/ 105331 h 260117"/>
                <a:gd name="connsiteX158" fmla="*/ 22339 w 296333"/>
                <a:gd name="connsiteY158" fmla="*/ 101042 h 260117"/>
                <a:gd name="connsiteX159" fmla="*/ 22339 w 296333"/>
                <a:gd name="connsiteY159" fmla="*/ 101042 h 260117"/>
                <a:gd name="connsiteX160" fmla="*/ 24926 w 296333"/>
                <a:gd name="connsiteY160" fmla="*/ 104310 h 260117"/>
                <a:gd name="connsiteX161" fmla="*/ 29351 w 296333"/>
                <a:gd name="connsiteY161" fmla="*/ 103901 h 260117"/>
                <a:gd name="connsiteX162" fmla="*/ 32482 w 296333"/>
                <a:gd name="connsiteY162" fmla="*/ 104106 h 260117"/>
                <a:gd name="connsiteX163" fmla="*/ 32482 w 296333"/>
                <a:gd name="connsiteY163" fmla="*/ 104106 h 260117"/>
                <a:gd name="connsiteX164" fmla="*/ 157061 w 296333"/>
                <a:gd name="connsiteY164" fmla="*/ 81981 h 260117"/>
                <a:gd name="connsiteX165" fmla="*/ 153793 w 296333"/>
                <a:gd name="connsiteY165" fmla="*/ 86270 h 260117"/>
                <a:gd name="connsiteX166" fmla="*/ 149708 w 296333"/>
                <a:gd name="connsiteY166" fmla="*/ 85997 h 260117"/>
                <a:gd name="connsiteX167" fmla="*/ 143990 w 296333"/>
                <a:gd name="connsiteY167" fmla="*/ 86474 h 260117"/>
                <a:gd name="connsiteX168" fmla="*/ 143990 w 296333"/>
                <a:gd name="connsiteY168" fmla="*/ 86474 h 260117"/>
                <a:gd name="connsiteX169" fmla="*/ 140655 w 296333"/>
                <a:gd name="connsiteY169" fmla="*/ 82321 h 260117"/>
                <a:gd name="connsiteX170" fmla="*/ 127992 w 296333"/>
                <a:gd name="connsiteY170" fmla="*/ 87904 h 260117"/>
                <a:gd name="connsiteX171" fmla="*/ 127992 w 296333"/>
                <a:gd name="connsiteY171" fmla="*/ 87904 h 260117"/>
                <a:gd name="connsiteX172" fmla="*/ 128741 w 296333"/>
                <a:gd name="connsiteY172" fmla="*/ 93282 h 260117"/>
                <a:gd name="connsiteX173" fmla="*/ 122002 w 296333"/>
                <a:gd name="connsiteY173" fmla="*/ 100362 h 260117"/>
                <a:gd name="connsiteX174" fmla="*/ 122002 w 296333"/>
                <a:gd name="connsiteY174" fmla="*/ 100362 h 260117"/>
                <a:gd name="connsiteX175" fmla="*/ 116692 w 296333"/>
                <a:gd name="connsiteY175" fmla="*/ 99749 h 260117"/>
                <a:gd name="connsiteX176" fmla="*/ 111654 w 296333"/>
                <a:gd name="connsiteY176" fmla="*/ 112683 h 260117"/>
                <a:gd name="connsiteX177" fmla="*/ 111654 w 296333"/>
                <a:gd name="connsiteY177" fmla="*/ 112683 h 260117"/>
                <a:gd name="connsiteX178" fmla="*/ 115943 w 296333"/>
                <a:gd name="connsiteY178" fmla="*/ 115951 h 260117"/>
                <a:gd name="connsiteX179" fmla="*/ 115671 w 296333"/>
                <a:gd name="connsiteY179" fmla="*/ 120036 h 260117"/>
                <a:gd name="connsiteX180" fmla="*/ 116147 w 296333"/>
                <a:gd name="connsiteY180" fmla="*/ 125686 h 260117"/>
                <a:gd name="connsiteX181" fmla="*/ 116147 w 296333"/>
                <a:gd name="connsiteY181" fmla="*/ 125686 h 260117"/>
                <a:gd name="connsiteX182" fmla="*/ 111994 w 296333"/>
                <a:gd name="connsiteY182" fmla="*/ 129022 h 260117"/>
                <a:gd name="connsiteX183" fmla="*/ 117577 w 296333"/>
                <a:gd name="connsiteY183" fmla="*/ 141819 h 260117"/>
                <a:gd name="connsiteX184" fmla="*/ 117577 w 296333"/>
                <a:gd name="connsiteY184" fmla="*/ 141819 h 260117"/>
                <a:gd name="connsiteX185" fmla="*/ 122955 w 296333"/>
                <a:gd name="connsiteY185" fmla="*/ 141071 h 260117"/>
                <a:gd name="connsiteX186" fmla="*/ 130103 w 296333"/>
                <a:gd name="connsiteY186" fmla="*/ 147742 h 260117"/>
                <a:gd name="connsiteX187" fmla="*/ 130103 w 296333"/>
                <a:gd name="connsiteY187" fmla="*/ 147742 h 260117"/>
                <a:gd name="connsiteX188" fmla="*/ 129490 w 296333"/>
                <a:gd name="connsiteY188" fmla="*/ 153052 h 260117"/>
                <a:gd name="connsiteX189" fmla="*/ 142425 w 296333"/>
                <a:gd name="connsiteY189" fmla="*/ 158090 h 260117"/>
                <a:gd name="connsiteX190" fmla="*/ 142425 w 296333"/>
                <a:gd name="connsiteY190" fmla="*/ 158090 h 260117"/>
                <a:gd name="connsiteX191" fmla="*/ 145692 w 296333"/>
                <a:gd name="connsiteY191" fmla="*/ 153801 h 260117"/>
                <a:gd name="connsiteX192" fmla="*/ 149777 w 296333"/>
                <a:gd name="connsiteY192" fmla="*/ 154073 h 260117"/>
                <a:gd name="connsiteX193" fmla="*/ 155495 w 296333"/>
                <a:gd name="connsiteY193" fmla="*/ 153597 h 260117"/>
                <a:gd name="connsiteX194" fmla="*/ 155495 w 296333"/>
                <a:gd name="connsiteY194" fmla="*/ 153597 h 260117"/>
                <a:gd name="connsiteX195" fmla="*/ 158830 w 296333"/>
                <a:gd name="connsiteY195" fmla="*/ 157749 h 260117"/>
                <a:gd name="connsiteX196" fmla="*/ 171493 w 296333"/>
                <a:gd name="connsiteY196" fmla="*/ 152167 h 260117"/>
                <a:gd name="connsiteX197" fmla="*/ 171493 w 296333"/>
                <a:gd name="connsiteY197" fmla="*/ 152167 h 260117"/>
                <a:gd name="connsiteX198" fmla="*/ 170743 w 296333"/>
                <a:gd name="connsiteY198" fmla="*/ 146789 h 260117"/>
                <a:gd name="connsiteX199" fmla="*/ 177483 w 296333"/>
                <a:gd name="connsiteY199" fmla="*/ 139710 h 260117"/>
                <a:gd name="connsiteX200" fmla="*/ 177483 w 296333"/>
                <a:gd name="connsiteY200" fmla="*/ 139710 h 260117"/>
                <a:gd name="connsiteX201" fmla="*/ 182793 w 296333"/>
                <a:gd name="connsiteY201" fmla="*/ 140322 h 260117"/>
                <a:gd name="connsiteX202" fmla="*/ 187831 w 296333"/>
                <a:gd name="connsiteY202" fmla="*/ 127388 h 260117"/>
                <a:gd name="connsiteX203" fmla="*/ 187831 w 296333"/>
                <a:gd name="connsiteY203" fmla="*/ 127388 h 260117"/>
                <a:gd name="connsiteX204" fmla="*/ 183542 w 296333"/>
                <a:gd name="connsiteY204" fmla="*/ 124120 h 260117"/>
                <a:gd name="connsiteX205" fmla="*/ 183815 w 296333"/>
                <a:gd name="connsiteY205" fmla="*/ 120036 h 260117"/>
                <a:gd name="connsiteX206" fmla="*/ 183338 w 296333"/>
                <a:gd name="connsiteY206" fmla="*/ 114317 h 260117"/>
                <a:gd name="connsiteX207" fmla="*/ 183338 w 296333"/>
                <a:gd name="connsiteY207" fmla="*/ 114317 h 260117"/>
                <a:gd name="connsiteX208" fmla="*/ 187490 w 296333"/>
                <a:gd name="connsiteY208" fmla="*/ 110981 h 260117"/>
                <a:gd name="connsiteX209" fmla="*/ 181840 w 296333"/>
                <a:gd name="connsiteY209" fmla="*/ 98251 h 260117"/>
                <a:gd name="connsiteX210" fmla="*/ 181840 w 296333"/>
                <a:gd name="connsiteY210" fmla="*/ 98251 h 260117"/>
                <a:gd name="connsiteX211" fmla="*/ 176462 w 296333"/>
                <a:gd name="connsiteY211" fmla="*/ 99000 h 260117"/>
                <a:gd name="connsiteX212" fmla="*/ 169382 w 296333"/>
                <a:gd name="connsiteY212" fmla="*/ 92328 h 260117"/>
                <a:gd name="connsiteX213" fmla="*/ 169382 w 296333"/>
                <a:gd name="connsiteY213" fmla="*/ 92328 h 260117"/>
                <a:gd name="connsiteX214" fmla="*/ 169995 w 296333"/>
                <a:gd name="connsiteY214" fmla="*/ 87019 h 260117"/>
                <a:gd name="connsiteX215" fmla="*/ 157061 w 296333"/>
                <a:gd name="connsiteY215" fmla="*/ 81981 h 260117"/>
                <a:gd name="connsiteX216" fmla="*/ 152635 w 296333"/>
                <a:gd name="connsiteY216" fmla="*/ 105127 h 260117"/>
                <a:gd name="connsiteX217" fmla="*/ 157742 w 296333"/>
                <a:gd name="connsiteY217" fmla="*/ 107101 h 260117"/>
                <a:gd name="connsiteX218" fmla="*/ 157742 w 296333"/>
                <a:gd name="connsiteY218" fmla="*/ 107101 h 260117"/>
                <a:gd name="connsiteX219" fmla="*/ 157469 w 296333"/>
                <a:gd name="connsiteY219" fmla="*/ 109211 h 260117"/>
                <a:gd name="connsiteX220" fmla="*/ 160260 w 296333"/>
                <a:gd name="connsiteY220" fmla="*/ 111866 h 260117"/>
                <a:gd name="connsiteX221" fmla="*/ 160260 w 296333"/>
                <a:gd name="connsiteY221" fmla="*/ 111866 h 260117"/>
                <a:gd name="connsiteX222" fmla="*/ 162371 w 296333"/>
                <a:gd name="connsiteY222" fmla="*/ 111594 h 260117"/>
                <a:gd name="connsiteX223" fmla="*/ 164617 w 296333"/>
                <a:gd name="connsiteY223" fmla="*/ 116631 h 260117"/>
                <a:gd name="connsiteX224" fmla="*/ 164617 w 296333"/>
                <a:gd name="connsiteY224" fmla="*/ 116631 h 260117"/>
                <a:gd name="connsiteX225" fmla="*/ 162983 w 296333"/>
                <a:gd name="connsiteY225" fmla="*/ 117925 h 260117"/>
                <a:gd name="connsiteX226" fmla="*/ 163187 w 296333"/>
                <a:gd name="connsiteY226" fmla="*/ 120172 h 260117"/>
                <a:gd name="connsiteX227" fmla="*/ 163051 w 296333"/>
                <a:gd name="connsiteY227" fmla="*/ 121805 h 260117"/>
                <a:gd name="connsiteX228" fmla="*/ 163051 w 296333"/>
                <a:gd name="connsiteY228" fmla="*/ 121805 h 260117"/>
                <a:gd name="connsiteX229" fmla="*/ 164753 w 296333"/>
                <a:gd name="connsiteY229" fmla="*/ 123099 h 260117"/>
                <a:gd name="connsiteX230" fmla="*/ 162779 w 296333"/>
                <a:gd name="connsiteY230" fmla="*/ 128204 h 260117"/>
                <a:gd name="connsiteX231" fmla="*/ 162779 w 296333"/>
                <a:gd name="connsiteY231" fmla="*/ 128204 h 260117"/>
                <a:gd name="connsiteX232" fmla="*/ 160669 w 296333"/>
                <a:gd name="connsiteY232" fmla="*/ 127932 h 260117"/>
                <a:gd name="connsiteX233" fmla="*/ 158013 w 296333"/>
                <a:gd name="connsiteY233" fmla="*/ 130724 h 260117"/>
                <a:gd name="connsiteX234" fmla="*/ 158013 w 296333"/>
                <a:gd name="connsiteY234" fmla="*/ 130724 h 260117"/>
                <a:gd name="connsiteX235" fmla="*/ 158286 w 296333"/>
                <a:gd name="connsiteY235" fmla="*/ 132833 h 260117"/>
                <a:gd name="connsiteX236" fmla="*/ 153248 w 296333"/>
                <a:gd name="connsiteY236" fmla="*/ 135012 h 260117"/>
                <a:gd name="connsiteX237" fmla="*/ 153248 w 296333"/>
                <a:gd name="connsiteY237" fmla="*/ 135012 h 260117"/>
                <a:gd name="connsiteX238" fmla="*/ 151955 w 296333"/>
                <a:gd name="connsiteY238" fmla="*/ 133378 h 260117"/>
                <a:gd name="connsiteX239" fmla="*/ 149708 w 296333"/>
                <a:gd name="connsiteY239" fmla="*/ 133582 h 260117"/>
                <a:gd name="connsiteX240" fmla="*/ 148075 w 296333"/>
                <a:gd name="connsiteY240" fmla="*/ 133446 h 260117"/>
                <a:gd name="connsiteX241" fmla="*/ 148075 w 296333"/>
                <a:gd name="connsiteY241" fmla="*/ 133446 h 260117"/>
                <a:gd name="connsiteX242" fmla="*/ 146781 w 296333"/>
                <a:gd name="connsiteY242" fmla="*/ 135148 h 260117"/>
                <a:gd name="connsiteX243" fmla="*/ 141676 w 296333"/>
                <a:gd name="connsiteY243" fmla="*/ 133174 h 260117"/>
                <a:gd name="connsiteX244" fmla="*/ 141676 w 296333"/>
                <a:gd name="connsiteY244" fmla="*/ 133174 h 260117"/>
                <a:gd name="connsiteX245" fmla="*/ 141947 w 296333"/>
                <a:gd name="connsiteY245" fmla="*/ 131064 h 260117"/>
                <a:gd name="connsiteX246" fmla="*/ 139157 w 296333"/>
                <a:gd name="connsiteY246" fmla="*/ 128409 h 260117"/>
                <a:gd name="connsiteX247" fmla="*/ 139157 w 296333"/>
                <a:gd name="connsiteY247" fmla="*/ 128409 h 260117"/>
                <a:gd name="connsiteX248" fmla="*/ 137047 w 296333"/>
                <a:gd name="connsiteY248" fmla="*/ 128681 h 260117"/>
                <a:gd name="connsiteX249" fmla="*/ 134800 w 296333"/>
                <a:gd name="connsiteY249" fmla="*/ 123644 h 260117"/>
                <a:gd name="connsiteX250" fmla="*/ 134800 w 296333"/>
                <a:gd name="connsiteY250" fmla="*/ 123644 h 260117"/>
                <a:gd name="connsiteX251" fmla="*/ 136433 w 296333"/>
                <a:gd name="connsiteY251" fmla="*/ 122350 h 260117"/>
                <a:gd name="connsiteX252" fmla="*/ 136230 w 296333"/>
                <a:gd name="connsiteY252" fmla="*/ 120103 h 260117"/>
                <a:gd name="connsiteX253" fmla="*/ 136366 w 296333"/>
                <a:gd name="connsiteY253" fmla="*/ 118470 h 260117"/>
                <a:gd name="connsiteX254" fmla="*/ 136366 w 296333"/>
                <a:gd name="connsiteY254" fmla="*/ 118470 h 260117"/>
                <a:gd name="connsiteX255" fmla="*/ 134664 w 296333"/>
                <a:gd name="connsiteY255" fmla="*/ 117176 h 260117"/>
                <a:gd name="connsiteX256" fmla="*/ 136638 w 296333"/>
                <a:gd name="connsiteY256" fmla="*/ 112071 h 260117"/>
                <a:gd name="connsiteX257" fmla="*/ 136638 w 296333"/>
                <a:gd name="connsiteY257" fmla="*/ 112071 h 260117"/>
                <a:gd name="connsiteX258" fmla="*/ 138748 w 296333"/>
                <a:gd name="connsiteY258" fmla="*/ 112343 h 260117"/>
                <a:gd name="connsiteX259" fmla="*/ 141403 w 296333"/>
                <a:gd name="connsiteY259" fmla="*/ 109552 h 260117"/>
                <a:gd name="connsiteX260" fmla="*/ 141403 w 296333"/>
                <a:gd name="connsiteY260" fmla="*/ 109552 h 260117"/>
                <a:gd name="connsiteX261" fmla="*/ 141131 w 296333"/>
                <a:gd name="connsiteY261" fmla="*/ 107442 h 260117"/>
                <a:gd name="connsiteX262" fmla="*/ 146169 w 296333"/>
                <a:gd name="connsiteY262" fmla="*/ 105263 h 260117"/>
                <a:gd name="connsiteX263" fmla="*/ 146169 w 296333"/>
                <a:gd name="connsiteY263" fmla="*/ 105263 h 260117"/>
                <a:gd name="connsiteX264" fmla="*/ 147462 w 296333"/>
                <a:gd name="connsiteY264" fmla="*/ 106897 h 260117"/>
                <a:gd name="connsiteX265" fmla="*/ 149708 w 296333"/>
                <a:gd name="connsiteY265" fmla="*/ 106693 h 260117"/>
                <a:gd name="connsiteX266" fmla="*/ 151342 w 296333"/>
                <a:gd name="connsiteY266" fmla="*/ 106829 h 260117"/>
                <a:gd name="connsiteX267" fmla="*/ 151342 w 296333"/>
                <a:gd name="connsiteY267" fmla="*/ 106829 h 26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96333" h="260117">
                  <a:moveTo>
                    <a:pt x="208934" y="201590"/>
                  </a:moveTo>
                  <a:cubicBezTo>
                    <a:pt x="212474" y="202271"/>
                    <a:pt x="215878" y="203633"/>
                    <a:pt x="218873" y="205470"/>
                  </a:cubicBezTo>
                  <a:lnTo>
                    <a:pt x="218873" y="205470"/>
                  </a:lnTo>
                  <a:lnTo>
                    <a:pt x="218397" y="209554"/>
                  </a:lnTo>
                  <a:cubicBezTo>
                    <a:pt x="220439" y="211053"/>
                    <a:pt x="222277" y="212755"/>
                    <a:pt x="223842" y="214728"/>
                  </a:cubicBezTo>
                  <a:lnTo>
                    <a:pt x="223842" y="214728"/>
                  </a:lnTo>
                  <a:lnTo>
                    <a:pt x="227995" y="214116"/>
                  </a:lnTo>
                  <a:cubicBezTo>
                    <a:pt x="230037" y="217043"/>
                    <a:pt x="231467" y="220379"/>
                    <a:pt x="232352" y="223919"/>
                  </a:cubicBezTo>
                  <a:lnTo>
                    <a:pt x="232352" y="223919"/>
                  </a:lnTo>
                  <a:lnTo>
                    <a:pt x="229085" y="226506"/>
                  </a:lnTo>
                  <a:cubicBezTo>
                    <a:pt x="229357" y="227935"/>
                    <a:pt x="229493" y="229433"/>
                    <a:pt x="229493" y="230930"/>
                  </a:cubicBezTo>
                  <a:cubicBezTo>
                    <a:pt x="229493" y="232020"/>
                    <a:pt x="229426" y="233041"/>
                    <a:pt x="229289" y="234062"/>
                  </a:cubicBezTo>
                  <a:lnTo>
                    <a:pt x="229289" y="234062"/>
                  </a:lnTo>
                  <a:lnTo>
                    <a:pt x="232624" y="236581"/>
                  </a:lnTo>
                  <a:cubicBezTo>
                    <a:pt x="231943" y="240121"/>
                    <a:pt x="230582" y="243524"/>
                    <a:pt x="228744" y="246520"/>
                  </a:cubicBezTo>
                  <a:lnTo>
                    <a:pt x="228744" y="246520"/>
                  </a:lnTo>
                  <a:lnTo>
                    <a:pt x="224660" y="246044"/>
                  </a:lnTo>
                  <a:cubicBezTo>
                    <a:pt x="223230" y="248086"/>
                    <a:pt x="221460" y="249923"/>
                    <a:pt x="219486" y="251489"/>
                  </a:cubicBezTo>
                  <a:lnTo>
                    <a:pt x="219486" y="251489"/>
                  </a:lnTo>
                  <a:lnTo>
                    <a:pt x="220099" y="255642"/>
                  </a:lnTo>
                  <a:cubicBezTo>
                    <a:pt x="217171" y="257617"/>
                    <a:pt x="213835" y="259114"/>
                    <a:pt x="210296" y="259931"/>
                  </a:cubicBezTo>
                  <a:lnTo>
                    <a:pt x="210296" y="259931"/>
                  </a:lnTo>
                  <a:lnTo>
                    <a:pt x="207709" y="256663"/>
                  </a:lnTo>
                  <a:cubicBezTo>
                    <a:pt x="206279" y="256936"/>
                    <a:pt x="204782" y="257072"/>
                    <a:pt x="203284" y="257072"/>
                  </a:cubicBezTo>
                  <a:cubicBezTo>
                    <a:pt x="202195" y="257072"/>
                    <a:pt x="201174" y="257004"/>
                    <a:pt x="200153" y="256867"/>
                  </a:cubicBezTo>
                  <a:lnTo>
                    <a:pt x="200153" y="256867"/>
                  </a:lnTo>
                  <a:lnTo>
                    <a:pt x="197633" y="260135"/>
                  </a:lnTo>
                  <a:lnTo>
                    <a:pt x="197361" y="260135"/>
                  </a:lnTo>
                  <a:cubicBezTo>
                    <a:pt x="193889" y="259454"/>
                    <a:pt x="190622" y="258093"/>
                    <a:pt x="187695" y="256323"/>
                  </a:cubicBezTo>
                  <a:lnTo>
                    <a:pt x="187695" y="256323"/>
                  </a:lnTo>
                  <a:lnTo>
                    <a:pt x="188171" y="252238"/>
                  </a:lnTo>
                  <a:cubicBezTo>
                    <a:pt x="186129" y="250809"/>
                    <a:pt x="184291" y="249038"/>
                    <a:pt x="182725" y="247065"/>
                  </a:cubicBezTo>
                  <a:lnTo>
                    <a:pt x="182725" y="247065"/>
                  </a:lnTo>
                  <a:lnTo>
                    <a:pt x="178573" y="247677"/>
                  </a:lnTo>
                  <a:cubicBezTo>
                    <a:pt x="176530" y="244682"/>
                    <a:pt x="175032" y="241415"/>
                    <a:pt x="174215" y="237807"/>
                  </a:cubicBezTo>
                  <a:lnTo>
                    <a:pt x="174215" y="237807"/>
                  </a:lnTo>
                  <a:lnTo>
                    <a:pt x="177483" y="235220"/>
                  </a:lnTo>
                  <a:cubicBezTo>
                    <a:pt x="177211" y="233790"/>
                    <a:pt x="177075" y="232360"/>
                    <a:pt x="177075" y="230863"/>
                  </a:cubicBezTo>
                  <a:cubicBezTo>
                    <a:pt x="177075" y="229773"/>
                    <a:pt x="177142" y="228752"/>
                    <a:pt x="177279" y="227731"/>
                  </a:cubicBezTo>
                  <a:lnTo>
                    <a:pt x="177279" y="227731"/>
                  </a:lnTo>
                  <a:lnTo>
                    <a:pt x="173944" y="225213"/>
                  </a:lnTo>
                  <a:cubicBezTo>
                    <a:pt x="174624" y="221672"/>
                    <a:pt x="175986" y="218269"/>
                    <a:pt x="177823" y="215273"/>
                  </a:cubicBezTo>
                  <a:lnTo>
                    <a:pt x="177823" y="215273"/>
                  </a:lnTo>
                  <a:lnTo>
                    <a:pt x="181909" y="215750"/>
                  </a:lnTo>
                  <a:cubicBezTo>
                    <a:pt x="183338" y="213707"/>
                    <a:pt x="185108" y="211869"/>
                    <a:pt x="187082" y="210304"/>
                  </a:cubicBezTo>
                  <a:lnTo>
                    <a:pt x="187082" y="210304"/>
                  </a:lnTo>
                  <a:lnTo>
                    <a:pt x="186469" y="206151"/>
                  </a:lnTo>
                  <a:cubicBezTo>
                    <a:pt x="189396" y="204177"/>
                    <a:pt x="192732" y="202679"/>
                    <a:pt x="196272" y="201862"/>
                  </a:cubicBezTo>
                  <a:lnTo>
                    <a:pt x="196272" y="201862"/>
                  </a:lnTo>
                  <a:lnTo>
                    <a:pt x="198859" y="205130"/>
                  </a:lnTo>
                  <a:cubicBezTo>
                    <a:pt x="200289" y="204858"/>
                    <a:pt x="201786" y="204721"/>
                    <a:pt x="203284" y="204721"/>
                  </a:cubicBezTo>
                  <a:cubicBezTo>
                    <a:pt x="204373" y="204721"/>
                    <a:pt x="205394" y="204789"/>
                    <a:pt x="206415" y="204925"/>
                  </a:cubicBezTo>
                  <a:lnTo>
                    <a:pt x="206415" y="204925"/>
                  </a:lnTo>
                  <a:close/>
                  <a:moveTo>
                    <a:pt x="221052" y="18"/>
                  </a:moveTo>
                  <a:lnTo>
                    <a:pt x="296344" y="130043"/>
                  </a:lnTo>
                  <a:lnTo>
                    <a:pt x="262305" y="188723"/>
                  </a:lnTo>
                  <a:lnTo>
                    <a:pt x="255158" y="189745"/>
                  </a:lnTo>
                  <a:cubicBezTo>
                    <a:pt x="251210" y="184775"/>
                    <a:pt x="246580" y="180351"/>
                    <a:pt x="241406" y="176674"/>
                  </a:cubicBezTo>
                  <a:lnTo>
                    <a:pt x="241406" y="176674"/>
                  </a:lnTo>
                  <a:lnTo>
                    <a:pt x="242564" y="166327"/>
                  </a:lnTo>
                  <a:cubicBezTo>
                    <a:pt x="234939" y="161698"/>
                    <a:pt x="226429" y="158362"/>
                    <a:pt x="217376" y="156592"/>
                  </a:cubicBezTo>
                  <a:lnTo>
                    <a:pt x="217376" y="156592"/>
                  </a:lnTo>
                  <a:lnTo>
                    <a:pt x="211045" y="165034"/>
                  </a:lnTo>
                  <a:cubicBezTo>
                    <a:pt x="208390" y="164761"/>
                    <a:pt x="205734" y="164556"/>
                    <a:pt x="203080" y="164556"/>
                  </a:cubicBezTo>
                  <a:cubicBezTo>
                    <a:pt x="199268" y="164556"/>
                    <a:pt x="195524" y="164897"/>
                    <a:pt x="191916" y="165510"/>
                  </a:cubicBezTo>
                  <a:lnTo>
                    <a:pt x="191916" y="165510"/>
                  </a:lnTo>
                  <a:lnTo>
                    <a:pt x="185448" y="157341"/>
                  </a:lnTo>
                  <a:cubicBezTo>
                    <a:pt x="176530" y="159451"/>
                    <a:pt x="168157" y="163195"/>
                    <a:pt x="160736" y="168233"/>
                  </a:cubicBezTo>
                  <a:lnTo>
                    <a:pt x="160736" y="168233"/>
                  </a:lnTo>
                  <a:lnTo>
                    <a:pt x="162235" y="178649"/>
                  </a:lnTo>
                  <a:cubicBezTo>
                    <a:pt x="157197" y="182665"/>
                    <a:pt x="152704" y="187295"/>
                    <a:pt x="149027" y="192536"/>
                  </a:cubicBezTo>
                  <a:lnTo>
                    <a:pt x="149027" y="192536"/>
                  </a:lnTo>
                  <a:lnTo>
                    <a:pt x="138680" y="191379"/>
                  </a:lnTo>
                  <a:cubicBezTo>
                    <a:pt x="134051" y="199004"/>
                    <a:pt x="130647" y="207445"/>
                    <a:pt x="128946" y="216567"/>
                  </a:cubicBezTo>
                  <a:lnTo>
                    <a:pt x="128946" y="216567"/>
                  </a:lnTo>
                  <a:lnTo>
                    <a:pt x="137387" y="222898"/>
                  </a:lnTo>
                  <a:cubicBezTo>
                    <a:pt x="137114" y="225553"/>
                    <a:pt x="136911" y="228207"/>
                    <a:pt x="136911" y="230863"/>
                  </a:cubicBezTo>
                  <a:cubicBezTo>
                    <a:pt x="136911" y="234607"/>
                    <a:pt x="137251" y="238283"/>
                    <a:pt x="137863" y="241891"/>
                  </a:cubicBezTo>
                  <a:lnTo>
                    <a:pt x="137863" y="241891"/>
                  </a:lnTo>
                  <a:lnTo>
                    <a:pt x="129694" y="248154"/>
                  </a:lnTo>
                  <a:cubicBezTo>
                    <a:pt x="130647" y="252238"/>
                    <a:pt x="132009" y="256187"/>
                    <a:pt x="133575" y="259999"/>
                  </a:cubicBezTo>
                  <a:lnTo>
                    <a:pt x="133575" y="259999"/>
                  </a:lnTo>
                  <a:lnTo>
                    <a:pt x="70128" y="259999"/>
                  </a:lnTo>
                  <a:lnTo>
                    <a:pt x="33095" y="196144"/>
                  </a:lnTo>
                  <a:cubicBezTo>
                    <a:pt x="35614" y="196008"/>
                    <a:pt x="38132" y="195736"/>
                    <a:pt x="40583" y="195327"/>
                  </a:cubicBezTo>
                  <a:lnTo>
                    <a:pt x="40583" y="195327"/>
                  </a:lnTo>
                  <a:lnTo>
                    <a:pt x="47050" y="203497"/>
                  </a:lnTo>
                  <a:cubicBezTo>
                    <a:pt x="55968" y="201386"/>
                    <a:pt x="64341" y="197642"/>
                    <a:pt x="71761" y="192604"/>
                  </a:cubicBezTo>
                  <a:lnTo>
                    <a:pt x="71761" y="192604"/>
                  </a:lnTo>
                  <a:lnTo>
                    <a:pt x="70332" y="182188"/>
                  </a:lnTo>
                  <a:cubicBezTo>
                    <a:pt x="75370" y="178240"/>
                    <a:pt x="79862" y="173611"/>
                    <a:pt x="83539" y="168369"/>
                  </a:cubicBezTo>
                  <a:lnTo>
                    <a:pt x="83539" y="168369"/>
                  </a:lnTo>
                  <a:lnTo>
                    <a:pt x="93886" y="169527"/>
                  </a:lnTo>
                  <a:cubicBezTo>
                    <a:pt x="98515" y="161902"/>
                    <a:pt x="101851" y="153392"/>
                    <a:pt x="103622" y="144339"/>
                  </a:cubicBezTo>
                  <a:lnTo>
                    <a:pt x="103622" y="144339"/>
                  </a:lnTo>
                  <a:lnTo>
                    <a:pt x="95180" y="138007"/>
                  </a:lnTo>
                  <a:cubicBezTo>
                    <a:pt x="95452" y="135353"/>
                    <a:pt x="95657" y="132766"/>
                    <a:pt x="95657" y="130043"/>
                  </a:cubicBezTo>
                  <a:cubicBezTo>
                    <a:pt x="95657" y="126231"/>
                    <a:pt x="95316" y="122486"/>
                    <a:pt x="94703" y="118878"/>
                  </a:cubicBezTo>
                  <a:lnTo>
                    <a:pt x="94703" y="118878"/>
                  </a:lnTo>
                  <a:lnTo>
                    <a:pt x="102872" y="112411"/>
                  </a:lnTo>
                  <a:cubicBezTo>
                    <a:pt x="100694" y="103356"/>
                    <a:pt x="96949" y="94984"/>
                    <a:pt x="91844" y="87495"/>
                  </a:cubicBezTo>
                  <a:lnTo>
                    <a:pt x="91844" y="87495"/>
                  </a:lnTo>
                  <a:lnTo>
                    <a:pt x="81428" y="88993"/>
                  </a:lnTo>
                  <a:cubicBezTo>
                    <a:pt x="77480" y="84024"/>
                    <a:pt x="72851" y="79598"/>
                    <a:pt x="67677" y="75923"/>
                  </a:cubicBezTo>
                  <a:lnTo>
                    <a:pt x="67677" y="75923"/>
                  </a:lnTo>
                  <a:lnTo>
                    <a:pt x="68834" y="65575"/>
                  </a:lnTo>
                  <a:cubicBezTo>
                    <a:pt x="61210" y="60945"/>
                    <a:pt x="52701" y="57610"/>
                    <a:pt x="43647" y="55840"/>
                  </a:cubicBezTo>
                  <a:lnTo>
                    <a:pt x="43647" y="55840"/>
                  </a:lnTo>
                  <a:lnTo>
                    <a:pt x="37316" y="64281"/>
                  </a:lnTo>
                  <a:cubicBezTo>
                    <a:pt x="35954" y="64077"/>
                    <a:pt x="34524" y="63941"/>
                    <a:pt x="33095" y="63873"/>
                  </a:cubicBezTo>
                  <a:lnTo>
                    <a:pt x="33095" y="63873"/>
                  </a:lnTo>
                  <a:lnTo>
                    <a:pt x="70128" y="18"/>
                  </a:lnTo>
                  <a:close/>
                  <a:moveTo>
                    <a:pt x="35001" y="100770"/>
                  </a:moveTo>
                  <a:cubicBezTo>
                    <a:pt x="38541" y="101450"/>
                    <a:pt x="41945" y="102813"/>
                    <a:pt x="44940" y="104650"/>
                  </a:cubicBezTo>
                  <a:lnTo>
                    <a:pt x="44940" y="104650"/>
                  </a:lnTo>
                  <a:lnTo>
                    <a:pt x="44463" y="108735"/>
                  </a:lnTo>
                  <a:cubicBezTo>
                    <a:pt x="46506" y="110233"/>
                    <a:pt x="48344" y="111935"/>
                    <a:pt x="49909" y="113908"/>
                  </a:cubicBezTo>
                  <a:lnTo>
                    <a:pt x="49909" y="113908"/>
                  </a:lnTo>
                  <a:lnTo>
                    <a:pt x="54062" y="113296"/>
                  </a:lnTo>
                  <a:cubicBezTo>
                    <a:pt x="56104" y="116223"/>
                    <a:pt x="57534" y="119558"/>
                    <a:pt x="58419" y="123099"/>
                  </a:cubicBezTo>
                  <a:lnTo>
                    <a:pt x="58419" y="123099"/>
                  </a:lnTo>
                  <a:lnTo>
                    <a:pt x="55152" y="125686"/>
                  </a:lnTo>
                  <a:cubicBezTo>
                    <a:pt x="55423" y="127116"/>
                    <a:pt x="55559" y="128613"/>
                    <a:pt x="55559" y="130110"/>
                  </a:cubicBezTo>
                  <a:cubicBezTo>
                    <a:pt x="55559" y="131200"/>
                    <a:pt x="55492" y="132221"/>
                    <a:pt x="55356" y="133242"/>
                  </a:cubicBezTo>
                  <a:lnTo>
                    <a:pt x="55356" y="133242"/>
                  </a:lnTo>
                  <a:lnTo>
                    <a:pt x="58691" y="135760"/>
                  </a:lnTo>
                  <a:cubicBezTo>
                    <a:pt x="58010" y="139301"/>
                    <a:pt x="56649" y="142704"/>
                    <a:pt x="54811" y="145700"/>
                  </a:cubicBezTo>
                  <a:lnTo>
                    <a:pt x="54811" y="145700"/>
                  </a:lnTo>
                  <a:lnTo>
                    <a:pt x="50726" y="145224"/>
                  </a:lnTo>
                  <a:cubicBezTo>
                    <a:pt x="49297" y="147266"/>
                    <a:pt x="47527" y="149104"/>
                    <a:pt x="45553" y="150669"/>
                  </a:cubicBezTo>
                  <a:lnTo>
                    <a:pt x="45553" y="150669"/>
                  </a:lnTo>
                  <a:lnTo>
                    <a:pt x="46165" y="154822"/>
                  </a:lnTo>
                  <a:cubicBezTo>
                    <a:pt x="43238" y="156796"/>
                    <a:pt x="39902" y="158294"/>
                    <a:pt x="36362" y="159111"/>
                  </a:cubicBezTo>
                  <a:lnTo>
                    <a:pt x="36362" y="159111"/>
                  </a:lnTo>
                  <a:lnTo>
                    <a:pt x="33776" y="155843"/>
                  </a:lnTo>
                  <a:cubicBezTo>
                    <a:pt x="32346" y="156115"/>
                    <a:pt x="30848" y="156252"/>
                    <a:pt x="29351" y="156252"/>
                  </a:cubicBezTo>
                  <a:cubicBezTo>
                    <a:pt x="28261" y="156252"/>
                    <a:pt x="27240" y="156184"/>
                    <a:pt x="26219" y="156048"/>
                  </a:cubicBezTo>
                  <a:lnTo>
                    <a:pt x="26219" y="156048"/>
                  </a:lnTo>
                  <a:lnTo>
                    <a:pt x="23700" y="159383"/>
                  </a:lnTo>
                  <a:cubicBezTo>
                    <a:pt x="20160" y="158702"/>
                    <a:pt x="16757" y="157341"/>
                    <a:pt x="13761" y="155503"/>
                  </a:cubicBezTo>
                  <a:lnTo>
                    <a:pt x="13761" y="155503"/>
                  </a:lnTo>
                  <a:lnTo>
                    <a:pt x="14238" y="151419"/>
                  </a:lnTo>
                  <a:cubicBezTo>
                    <a:pt x="12196" y="149989"/>
                    <a:pt x="10358" y="148219"/>
                    <a:pt x="8792" y="146245"/>
                  </a:cubicBezTo>
                  <a:lnTo>
                    <a:pt x="8792" y="146245"/>
                  </a:lnTo>
                  <a:lnTo>
                    <a:pt x="4639" y="146857"/>
                  </a:lnTo>
                  <a:cubicBezTo>
                    <a:pt x="2597" y="143862"/>
                    <a:pt x="1099" y="140594"/>
                    <a:pt x="282" y="136986"/>
                  </a:cubicBezTo>
                  <a:lnTo>
                    <a:pt x="282" y="136986"/>
                  </a:lnTo>
                  <a:lnTo>
                    <a:pt x="3550" y="134399"/>
                  </a:lnTo>
                  <a:cubicBezTo>
                    <a:pt x="3278" y="132970"/>
                    <a:pt x="3142" y="131540"/>
                    <a:pt x="3142" y="130043"/>
                  </a:cubicBezTo>
                  <a:cubicBezTo>
                    <a:pt x="3142" y="128953"/>
                    <a:pt x="3210" y="127932"/>
                    <a:pt x="3346" y="126911"/>
                  </a:cubicBezTo>
                  <a:lnTo>
                    <a:pt x="3346" y="126911"/>
                  </a:lnTo>
                  <a:lnTo>
                    <a:pt x="10" y="124392"/>
                  </a:lnTo>
                  <a:cubicBezTo>
                    <a:pt x="691" y="120852"/>
                    <a:pt x="2052" y="117449"/>
                    <a:pt x="3890" y="114453"/>
                  </a:cubicBezTo>
                  <a:lnTo>
                    <a:pt x="3890" y="114453"/>
                  </a:lnTo>
                  <a:lnTo>
                    <a:pt x="7975" y="114929"/>
                  </a:lnTo>
                  <a:cubicBezTo>
                    <a:pt x="9405" y="112887"/>
                    <a:pt x="11174" y="111050"/>
                    <a:pt x="13149" y="109484"/>
                  </a:cubicBezTo>
                  <a:lnTo>
                    <a:pt x="13149" y="109484"/>
                  </a:lnTo>
                  <a:lnTo>
                    <a:pt x="12536" y="105331"/>
                  </a:lnTo>
                  <a:cubicBezTo>
                    <a:pt x="15463" y="103356"/>
                    <a:pt x="18799" y="101859"/>
                    <a:pt x="22339" y="101042"/>
                  </a:cubicBezTo>
                  <a:lnTo>
                    <a:pt x="22339" y="101042"/>
                  </a:lnTo>
                  <a:lnTo>
                    <a:pt x="24926" y="104310"/>
                  </a:lnTo>
                  <a:cubicBezTo>
                    <a:pt x="26355" y="104037"/>
                    <a:pt x="27853" y="103901"/>
                    <a:pt x="29351" y="103901"/>
                  </a:cubicBezTo>
                  <a:cubicBezTo>
                    <a:pt x="30440" y="103901"/>
                    <a:pt x="31461" y="103969"/>
                    <a:pt x="32482" y="104106"/>
                  </a:cubicBezTo>
                  <a:lnTo>
                    <a:pt x="32482" y="104106"/>
                  </a:lnTo>
                  <a:close/>
                  <a:moveTo>
                    <a:pt x="157061" y="81981"/>
                  </a:moveTo>
                  <a:lnTo>
                    <a:pt x="153793" y="86270"/>
                  </a:lnTo>
                  <a:cubicBezTo>
                    <a:pt x="152432" y="86066"/>
                    <a:pt x="151069" y="85997"/>
                    <a:pt x="149708" y="85997"/>
                  </a:cubicBezTo>
                  <a:cubicBezTo>
                    <a:pt x="147802" y="85997"/>
                    <a:pt x="145828" y="86133"/>
                    <a:pt x="143990" y="86474"/>
                  </a:cubicBezTo>
                  <a:lnTo>
                    <a:pt x="143990" y="86474"/>
                  </a:lnTo>
                  <a:lnTo>
                    <a:pt x="140655" y="82321"/>
                  </a:lnTo>
                  <a:cubicBezTo>
                    <a:pt x="136093" y="83411"/>
                    <a:pt x="131804" y="85317"/>
                    <a:pt x="127992" y="87904"/>
                  </a:cubicBezTo>
                  <a:lnTo>
                    <a:pt x="127992" y="87904"/>
                  </a:lnTo>
                  <a:lnTo>
                    <a:pt x="128741" y="93282"/>
                  </a:lnTo>
                  <a:cubicBezTo>
                    <a:pt x="126154" y="95255"/>
                    <a:pt x="123908" y="97706"/>
                    <a:pt x="122002" y="100362"/>
                  </a:cubicBezTo>
                  <a:lnTo>
                    <a:pt x="122002" y="100362"/>
                  </a:lnTo>
                  <a:lnTo>
                    <a:pt x="116692" y="99749"/>
                  </a:lnTo>
                  <a:cubicBezTo>
                    <a:pt x="114241" y="103697"/>
                    <a:pt x="112539" y="108054"/>
                    <a:pt x="111654" y="112683"/>
                  </a:cubicBezTo>
                  <a:lnTo>
                    <a:pt x="111654" y="112683"/>
                  </a:lnTo>
                  <a:lnTo>
                    <a:pt x="115943" y="115951"/>
                  </a:lnTo>
                  <a:cubicBezTo>
                    <a:pt x="115738" y="117312"/>
                    <a:pt x="115671" y="118674"/>
                    <a:pt x="115671" y="120036"/>
                  </a:cubicBezTo>
                  <a:cubicBezTo>
                    <a:pt x="115671" y="121942"/>
                    <a:pt x="115807" y="123848"/>
                    <a:pt x="116147" y="125686"/>
                  </a:cubicBezTo>
                  <a:lnTo>
                    <a:pt x="116147" y="125686"/>
                  </a:lnTo>
                  <a:lnTo>
                    <a:pt x="111994" y="129022"/>
                  </a:lnTo>
                  <a:cubicBezTo>
                    <a:pt x="113084" y="133651"/>
                    <a:pt x="114990" y="138007"/>
                    <a:pt x="117577" y="141819"/>
                  </a:cubicBezTo>
                  <a:lnTo>
                    <a:pt x="117577" y="141819"/>
                  </a:lnTo>
                  <a:lnTo>
                    <a:pt x="122955" y="141071"/>
                  </a:lnTo>
                  <a:cubicBezTo>
                    <a:pt x="124929" y="143658"/>
                    <a:pt x="127311" y="145905"/>
                    <a:pt x="130103" y="147742"/>
                  </a:cubicBezTo>
                  <a:lnTo>
                    <a:pt x="130103" y="147742"/>
                  </a:lnTo>
                  <a:lnTo>
                    <a:pt x="129490" y="153052"/>
                  </a:lnTo>
                  <a:cubicBezTo>
                    <a:pt x="133370" y="155503"/>
                    <a:pt x="137795" y="157205"/>
                    <a:pt x="142425" y="158090"/>
                  </a:cubicBezTo>
                  <a:lnTo>
                    <a:pt x="142425" y="158090"/>
                  </a:lnTo>
                  <a:lnTo>
                    <a:pt x="145692" y="153801"/>
                  </a:lnTo>
                  <a:cubicBezTo>
                    <a:pt x="147054" y="154005"/>
                    <a:pt x="148415" y="154073"/>
                    <a:pt x="149777" y="154073"/>
                  </a:cubicBezTo>
                  <a:cubicBezTo>
                    <a:pt x="151683" y="154073"/>
                    <a:pt x="153656" y="153937"/>
                    <a:pt x="155495" y="153597"/>
                  </a:cubicBezTo>
                  <a:lnTo>
                    <a:pt x="155495" y="153597"/>
                  </a:lnTo>
                  <a:lnTo>
                    <a:pt x="158830" y="157749"/>
                  </a:lnTo>
                  <a:cubicBezTo>
                    <a:pt x="163392" y="156660"/>
                    <a:pt x="167680" y="154754"/>
                    <a:pt x="171493" y="152167"/>
                  </a:cubicBezTo>
                  <a:lnTo>
                    <a:pt x="171493" y="152167"/>
                  </a:lnTo>
                  <a:lnTo>
                    <a:pt x="170743" y="146789"/>
                  </a:lnTo>
                  <a:cubicBezTo>
                    <a:pt x="173330" y="144747"/>
                    <a:pt x="175577" y="142364"/>
                    <a:pt x="177483" y="139710"/>
                  </a:cubicBezTo>
                  <a:lnTo>
                    <a:pt x="177483" y="139710"/>
                  </a:lnTo>
                  <a:lnTo>
                    <a:pt x="182793" y="140322"/>
                  </a:lnTo>
                  <a:cubicBezTo>
                    <a:pt x="185244" y="136374"/>
                    <a:pt x="186945" y="132017"/>
                    <a:pt x="187831" y="127388"/>
                  </a:cubicBezTo>
                  <a:lnTo>
                    <a:pt x="187831" y="127388"/>
                  </a:lnTo>
                  <a:lnTo>
                    <a:pt x="183542" y="124120"/>
                  </a:lnTo>
                  <a:cubicBezTo>
                    <a:pt x="183746" y="122759"/>
                    <a:pt x="183815" y="121397"/>
                    <a:pt x="183815" y="120036"/>
                  </a:cubicBezTo>
                  <a:cubicBezTo>
                    <a:pt x="183815" y="118130"/>
                    <a:pt x="183678" y="116155"/>
                    <a:pt x="183338" y="114317"/>
                  </a:cubicBezTo>
                  <a:lnTo>
                    <a:pt x="183338" y="114317"/>
                  </a:lnTo>
                  <a:lnTo>
                    <a:pt x="187490" y="110981"/>
                  </a:lnTo>
                  <a:cubicBezTo>
                    <a:pt x="186401" y="106352"/>
                    <a:pt x="184427" y="102063"/>
                    <a:pt x="181840" y="98251"/>
                  </a:cubicBezTo>
                  <a:lnTo>
                    <a:pt x="181840" y="98251"/>
                  </a:lnTo>
                  <a:lnTo>
                    <a:pt x="176462" y="99000"/>
                  </a:lnTo>
                  <a:cubicBezTo>
                    <a:pt x="174420" y="96481"/>
                    <a:pt x="172037" y="94234"/>
                    <a:pt x="169382" y="92328"/>
                  </a:cubicBezTo>
                  <a:lnTo>
                    <a:pt x="169382" y="92328"/>
                  </a:lnTo>
                  <a:lnTo>
                    <a:pt x="169995" y="87019"/>
                  </a:lnTo>
                  <a:cubicBezTo>
                    <a:pt x="166047" y="84568"/>
                    <a:pt x="161690" y="82866"/>
                    <a:pt x="157061" y="81981"/>
                  </a:cubicBezTo>
                  <a:close/>
                  <a:moveTo>
                    <a:pt x="152635" y="105127"/>
                  </a:moveTo>
                  <a:cubicBezTo>
                    <a:pt x="154474" y="105467"/>
                    <a:pt x="156176" y="106148"/>
                    <a:pt x="157742" y="107101"/>
                  </a:cubicBezTo>
                  <a:lnTo>
                    <a:pt x="157742" y="107101"/>
                  </a:lnTo>
                  <a:lnTo>
                    <a:pt x="157469" y="109211"/>
                  </a:lnTo>
                  <a:cubicBezTo>
                    <a:pt x="158558" y="109960"/>
                    <a:pt x="159443" y="110845"/>
                    <a:pt x="160260" y="111866"/>
                  </a:cubicBezTo>
                  <a:lnTo>
                    <a:pt x="160260" y="111866"/>
                  </a:lnTo>
                  <a:lnTo>
                    <a:pt x="162371" y="111594"/>
                  </a:lnTo>
                  <a:cubicBezTo>
                    <a:pt x="163392" y="113092"/>
                    <a:pt x="164208" y="114793"/>
                    <a:pt x="164617" y="116631"/>
                  </a:cubicBezTo>
                  <a:lnTo>
                    <a:pt x="164617" y="116631"/>
                  </a:lnTo>
                  <a:lnTo>
                    <a:pt x="162983" y="117925"/>
                  </a:lnTo>
                  <a:cubicBezTo>
                    <a:pt x="163120" y="118674"/>
                    <a:pt x="163187" y="119422"/>
                    <a:pt x="163187" y="120172"/>
                  </a:cubicBezTo>
                  <a:cubicBezTo>
                    <a:pt x="163187" y="120716"/>
                    <a:pt x="163120" y="121261"/>
                    <a:pt x="163051" y="121805"/>
                  </a:cubicBezTo>
                  <a:lnTo>
                    <a:pt x="163051" y="121805"/>
                  </a:lnTo>
                  <a:lnTo>
                    <a:pt x="164753" y="123099"/>
                  </a:lnTo>
                  <a:cubicBezTo>
                    <a:pt x="164413" y="124937"/>
                    <a:pt x="163732" y="126638"/>
                    <a:pt x="162779" y="128204"/>
                  </a:cubicBezTo>
                  <a:lnTo>
                    <a:pt x="162779" y="128204"/>
                  </a:lnTo>
                  <a:lnTo>
                    <a:pt x="160669" y="127932"/>
                  </a:lnTo>
                  <a:cubicBezTo>
                    <a:pt x="159920" y="128953"/>
                    <a:pt x="159034" y="129906"/>
                    <a:pt x="158013" y="130724"/>
                  </a:cubicBezTo>
                  <a:lnTo>
                    <a:pt x="158013" y="130724"/>
                  </a:lnTo>
                  <a:lnTo>
                    <a:pt x="158286" y="132833"/>
                  </a:lnTo>
                  <a:cubicBezTo>
                    <a:pt x="156788" y="133787"/>
                    <a:pt x="155086" y="134603"/>
                    <a:pt x="153248" y="135012"/>
                  </a:cubicBezTo>
                  <a:lnTo>
                    <a:pt x="153248" y="135012"/>
                  </a:lnTo>
                  <a:lnTo>
                    <a:pt x="151955" y="133378"/>
                  </a:lnTo>
                  <a:cubicBezTo>
                    <a:pt x="151206" y="133515"/>
                    <a:pt x="150457" y="133582"/>
                    <a:pt x="149708" y="133582"/>
                  </a:cubicBezTo>
                  <a:cubicBezTo>
                    <a:pt x="149164" y="133582"/>
                    <a:pt x="148619" y="133515"/>
                    <a:pt x="148075" y="133446"/>
                  </a:cubicBezTo>
                  <a:lnTo>
                    <a:pt x="148075" y="133446"/>
                  </a:lnTo>
                  <a:lnTo>
                    <a:pt x="146781" y="135148"/>
                  </a:lnTo>
                  <a:cubicBezTo>
                    <a:pt x="144943" y="134808"/>
                    <a:pt x="143241" y="134127"/>
                    <a:pt x="141676" y="133174"/>
                  </a:cubicBezTo>
                  <a:lnTo>
                    <a:pt x="141676" y="133174"/>
                  </a:lnTo>
                  <a:lnTo>
                    <a:pt x="141947" y="131064"/>
                  </a:lnTo>
                  <a:cubicBezTo>
                    <a:pt x="140926" y="130315"/>
                    <a:pt x="139974" y="129430"/>
                    <a:pt x="139157" y="128409"/>
                  </a:cubicBezTo>
                  <a:lnTo>
                    <a:pt x="139157" y="128409"/>
                  </a:lnTo>
                  <a:lnTo>
                    <a:pt x="137047" y="128681"/>
                  </a:lnTo>
                  <a:cubicBezTo>
                    <a:pt x="136025" y="127183"/>
                    <a:pt x="135208" y="125481"/>
                    <a:pt x="134800" y="123644"/>
                  </a:cubicBezTo>
                  <a:lnTo>
                    <a:pt x="134800" y="123644"/>
                  </a:lnTo>
                  <a:lnTo>
                    <a:pt x="136433" y="122350"/>
                  </a:lnTo>
                  <a:cubicBezTo>
                    <a:pt x="136297" y="121602"/>
                    <a:pt x="136230" y="120852"/>
                    <a:pt x="136230" y="120103"/>
                  </a:cubicBezTo>
                  <a:cubicBezTo>
                    <a:pt x="136230" y="119558"/>
                    <a:pt x="136297" y="119015"/>
                    <a:pt x="136366" y="118470"/>
                  </a:cubicBezTo>
                  <a:lnTo>
                    <a:pt x="136366" y="118470"/>
                  </a:lnTo>
                  <a:lnTo>
                    <a:pt x="134664" y="117176"/>
                  </a:lnTo>
                  <a:cubicBezTo>
                    <a:pt x="135005" y="115338"/>
                    <a:pt x="135685" y="113637"/>
                    <a:pt x="136638" y="112071"/>
                  </a:cubicBezTo>
                  <a:lnTo>
                    <a:pt x="136638" y="112071"/>
                  </a:lnTo>
                  <a:lnTo>
                    <a:pt x="138748" y="112343"/>
                  </a:lnTo>
                  <a:cubicBezTo>
                    <a:pt x="139498" y="111322"/>
                    <a:pt x="140382" y="110369"/>
                    <a:pt x="141403" y="109552"/>
                  </a:cubicBezTo>
                  <a:lnTo>
                    <a:pt x="141403" y="109552"/>
                  </a:lnTo>
                  <a:lnTo>
                    <a:pt x="141131" y="107442"/>
                  </a:lnTo>
                  <a:cubicBezTo>
                    <a:pt x="142628" y="106488"/>
                    <a:pt x="144331" y="105671"/>
                    <a:pt x="146169" y="105263"/>
                  </a:cubicBezTo>
                  <a:lnTo>
                    <a:pt x="146169" y="105263"/>
                  </a:lnTo>
                  <a:lnTo>
                    <a:pt x="147462" y="106897"/>
                  </a:lnTo>
                  <a:cubicBezTo>
                    <a:pt x="148211" y="106761"/>
                    <a:pt x="148960" y="106693"/>
                    <a:pt x="149708" y="106693"/>
                  </a:cubicBezTo>
                  <a:cubicBezTo>
                    <a:pt x="150253" y="106693"/>
                    <a:pt x="150798" y="106761"/>
                    <a:pt x="151342" y="106829"/>
                  </a:cubicBezTo>
                  <a:lnTo>
                    <a:pt x="151342" y="106829"/>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 name="Group 7">
            <a:extLst>
              <a:ext uri="{FF2B5EF4-FFF2-40B4-BE49-F238E27FC236}">
                <a16:creationId xmlns:a16="http://schemas.microsoft.com/office/drawing/2014/main" id="{00062573-DC7E-305B-467C-FB2FC0BBC31C}"/>
              </a:ext>
            </a:extLst>
          </p:cNvPr>
          <p:cNvGrpSpPr/>
          <p:nvPr/>
        </p:nvGrpSpPr>
        <p:grpSpPr>
          <a:xfrm>
            <a:off x="6755641" y="2100416"/>
            <a:ext cx="906017" cy="620366"/>
            <a:chOff x="6755641" y="2100416"/>
            <a:chExt cx="906017" cy="620366"/>
          </a:xfrm>
        </p:grpSpPr>
        <p:sp>
          <p:nvSpPr>
            <p:cNvPr id="134" name="TextBox 15">
              <a:extLst>
                <a:ext uri="{FF2B5EF4-FFF2-40B4-BE49-F238E27FC236}">
                  <a16:creationId xmlns:a16="http://schemas.microsoft.com/office/drawing/2014/main" id="{8AA84FEA-9E27-16D5-AE9E-3FF85C468F5B}"/>
                </a:ext>
              </a:extLst>
            </p:cNvPr>
            <p:cNvSpPr txBox="1"/>
            <p:nvPr/>
          </p:nvSpPr>
          <p:spPr>
            <a:xfrm>
              <a:off x="6755641" y="2331512"/>
              <a:ext cx="9060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Fault domain </a:t>
              </a:r>
            </a:p>
          </p:txBody>
        </p:sp>
        <p:sp>
          <p:nvSpPr>
            <p:cNvPr id="135" name="TextBox 16">
              <a:extLst>
                <a:ext uri="{FF2B5EF4-FFF2-40B4-BE49-F238E27FC236}">
                  <a16:creationId xmlns:a16="http://schemas.microsoft.com/office/drawing/2014/main" id="{1D1E8B97-32E9-CCC4-35E2-F0AD0C48A150}"/>
                </a:ext>
              </a:extLst>
            </p:cNvPr>
            <p:cNvSpPr txBox="1"/>
            <p:nvPr/>
          </p:nvSpPr>
          <p:spPr>
            <a:xfrm>
              <a:off x="6883881" y="2489950"/>
              <a:ext cx="6335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isolation</a:t>
              </a:r>
            </a:p>
          </p:txBody>
        </p:sp>
        <p:grpSp>
          <p:nvGrpSpPr>
            <p:cNvPr id="136" name="Infra graphic">
              <a:extLst>
                <a:ext uri="{FF2B5EF4-FFF2-40B4-BE49-F238E27FC236}">
                  <a16:creationId xmlns:a16="http://schemas.microsoft.com/office/drawing/2014/main" id="{8C41672B-DB5E-CE3D-F208-A6D4CA5CAFA0}"/>
                </a:ext>
              </a:extLst>
            </p:cNvPr>
            <p:cNvGrpSpPr/>
            <p:nvPr/>
          </p:nvGrpSpPr>
          <p:grpSpPr>
            <a:xfrm>
              <a:off x="7052359" y="2100416"/>
              <a:ext cx="274108" cy="255745"/>
              <a:chOff x="7052359" y="2100416"/>
              <a:chExt cx="274108" cy="255745"/>
            </a:xfrm>
            <a:solidFill>
              <a:schemeClr val="tx1"/>
            </a:solidFill>
          </p:grpSpPr>
          <p:sp>
            <p:nvSpPr>
              <p:cNvPr id="137" name="Freeform: Shape 136">
                <a:extLst>
                  <a:ext uri="{FF2B5EF4-FFF2-40B4-BE49-F238E27FC236}">
                    <a16:creationId xmlns:a16="http://schemas.microsoft.com/office/drawing/2014/main" id="{BEDFD85C-1FCF-70FD-D086-DCFE58095162}"/>
                  </a:ext>
                </a:extLst>
              </p:cNvPr>
              <p:cNvSpPr/>
              <p:nvPr/>
            </p:nvSpPr>
            <p:spPr>
              <a:xfrm>
                <a:off x="7144635" y="2174329"/>
                <a:ext cx="181832" cy="181832"/>
              </a:xfrm>
              <a:custGeom>
                <a:avLst/>
                <a:gdLst>
                  <a:gd name="connsiteX0" fmla="*/ 180659 w 181832"/>
                  <a:gd name="connsiteY0" fmla="*/ 162484 h 181832"/>
                  <a:gd name="connsiteX1" fmla="*/ 140320 w 181832"/>
                  <a:gd name="connsiteY1" fmla="*/ 122145 h 181832"/>
                  <a:gd name="connsiteX2" fmla="*/ 131947 w 181832"/>
                  <a:gd name="connsiteY2" fmla="*/ 22851 h 181832"/>
                  <a:gd name="connsiteX3" fmla="*/ 77339 w 181832"/>
                  <a:gd name="connsiteY3" fmla="*/ 232 h 181832"/>
                  <a:gd name="connsiteX4" fmla="*/ 22730 w 181832"/>
                  <a:gd name="connsiteY4" fmla="*/ 22851 h 181832"/>
                  <a:gd name="connsiteX5" fmla="*/ 22730 w 181832"/>
                  <a:gd name="connsiteY5" fmla="*/ 132071 h 181832"/>
                  <a:gd name="connsiteX6" fmla="*/ 77336 w 181832"/>
                  <a:gd name="connsiteY6" fmla="*/ 154695 h 181832"/>
                  <a:gd name="connsiteX7" fmla="*/ 122026 w 181832"/>
                  <a:gd name="connsiteY7" fmla="*/ 140445 h 181832"/>
                  <a:gd name="connsiteX8" fmla="*/ 162369 w 181832"/>
                  <a:gd name="connsiteY8" fmla="*/ 180784 h 181832"/>
                  <a:gd name="connsiteX9" fmla="*/ 168579 w 181832"/>
                  <a:gd name="connsiteY9" fmla="*/ 180784 h 181832"/>
                  <a:gd name="connsiteX10" fmla="*/ 180659 w 181832"/>
                  <a:gd name="connsiteY10" fmla="*/ 168700 h 181832"/>
                  <a:gd name="connsiteX11" fmla="*/ 180659 w 181832"/>
                  <a:gd name="connsiteY11" fmla="*/ 162485 h 181832"/>
                  <a:gd name="connsiteX12" fmla="*/ 180659 w 181832"/>
                  <a:gd name="connsiteY12" fmla="*/ 162484 h 181832"/>
                  <a:gd name="connsiteX13" fmla="*/ 77337 w 181832"/>
                  <a:gd name="connsiteY13" fmla="*/ 132735 h 181832"/>
                  <a:gd name="connsiteX14" fmla="*/ 38255 w 181832"/>
                  <a:gd name="connsiteY14" fmla="*/ 116545 h 181832"/>
                  <a:gd name="connsiteX15" fmla="*/ 22068 w 181832"/>
                  <a:gd name="connsiteY15" fmla="*/ 77463 h 181832"/>
                  <a:gd name="connsiteX16" fmla="*/ 38259 w 181832"/>
                  <a:gd name="connsiteY16" fmla="*/ 38383 h 181832"/>
                  <a:gd name="connsiteX17" fmla="*/ 77339 w 181832"/>
                  <a:gd name="connsiteY17" fmla="*/ 22193 h 181832"/>
                  <a:gd name="connsiteX18" fmla="*/ 116421 w 181832"/>
                  <a:gd name="connsiteY18" fmla="*/ 38382 h 181832"/>
                  <a:gd name="connsiteX19" fmla="*/ 116421 w 181832"/>
                  <a:gd name="connsiteY19" fmla="*/ 116545 h 181832"/>
                  <a:gd name="connsiteX20" fmla="*/ 77337 w 181832"/>
                  <a:gd name="connsiteY20" fmla="*/ 132735 h 181832"/>
                  <a:gd name="connsiteX21" fmla="*/ 77337 w 181832"/>
                  <a:gd name="connsiteY21" fmla="*/ 132735 h 18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1832" h="181832">
                    <a:moveTo>
                      <a:pt x="180659" y="162484"/>
                    </a:moveTo>
                    <a:lnTo>
                      <a:pt x="140320" y="122145"/>
                    </a:lnTo>
                    <a:cubicBezTo>
                      <a:pt x="161766" y="91988"/>
                      <a:pt x="158987" y="49893"/>
                      <a:pt x="131947" y="22851"/>
                    </a:cubicBezTo>
                    <a:cubicBezTo>
                      <a:pt x="116869" y="7770"/>
                      <a:pt x="97102" y="232"/>
                      <a:pt x="77339" y="232"/>
                    </a:cubicBezTo>
                    <a:cubicBezTo>
                      <a:pt x="57574" y="232"/>
                      <a:pt x="37808" y="7770"/>
                      <a:pt x="22730" y="22851"/>
                    </a:cubicBezTo>
                    <a:cubicBezTo>
                      <a:pt x="-7433" y="53014"/>
                      <a:pt x="-7433" y="101914"/>
                      <a:pt x="22730" y="132071"/>
                    </a:cubicBezTo>
                    <a:cubicBezTo>
                      <a:pt x="37807" y="147152"/>
                      <a:pt x="57575" y="154695"/>
                      <a:pt x="77336" y="154695"/>
                    </a:cubicBezTo>
                    <a:cubicBezTo>
                      <a:pt x="93015" y="154695"/>
                      <a:pt x="108685" y="149931"/>
                      <a:pt x="122026" y="140445"/>
                    </a:cubicBezTo>
                    <a:lnTo>
                      <a:pt x="162369" y="180784"/>
                    </a:lnTo>
                    <a:cubicBezTo>
                      <a:pt x="164077" y="182492"/>
                      <a:pt x="166871" y="182492"/>
                      <a:pt x="168579" y="180784"/>
                    </a:cubicBezTo>
                    <a:lnTo>
                      <a:pt x="180659" y="168700"/>
                    </a:lnTo>
                    <a:cubicBezTo>
                      <a:pt x="182367" y="166991"/>
                      <a:pt x="182367" y="164193"/>
                      <a:pt x="180659" y="162485"/>
                    </a:cubicBezTo>
                    <a:lnTo>
                      <a:pt x="180659" y="162484"/>
                    </a:lnTo>
                    <a:close/>
                    <a:moveTo>
                      <a:pt x="77337" y="132735"/>
                    </a:moveTo>
                    <a:cubicBezTo>
                      <a:pt x="62574" y="132735"/>
                      <a:pt x="48697" y="126986"/>
                      <a:pt x="38255" y="116545"/>
                    </a:cubicBezTo>
                    <a:cubicBezTo>
                      <a:pt x="27818" y="106106"/>
                      <a:pt x="22068" y="92226"/>
                      <a:pt x="22068" y="77463"/>
                    </a:cubicBezTo>
                    <a:cubicBezTo>
                      <a:pt x="22068" y="62699"/>
                      <a:pt x="27818" y="48823"/>
                      <a:pt x="38259" y="38383"/>
                    </a:cubicBezTo>
                    <a:cubicBezTo>
                      <a:pt x="48697" y="27943"/>
                      <a:pt x="62574" y="22193"/>
                      <a:pt x="77339" y="22193"/>
                    </a:cubicBezTo>
                    <a:cubicBezTo>
                      <a:pt x="92102" y="22193"/>
                      <a:pt x="105981" y="27943"/>
                      <a:pt x="116421" y="38382"/>
                    </a:cubicBezTo>
                    <a:cubicBezTo>
                      <a:pt x="137969" y="59931"/>
                      <a:pt x="137969" y="94994"/>
                      <a:pt x="116421" y="116545"/>
                    </a:cubicBezTo>
                    <a:cubicBezTo>
                      <a:pt x="105981" y="126985"/>
                      <a:pt x="92100" y="132735"/>
                      <a:pt x="77337" y="132735"/>
                    </a:cubicBezTo>
                    <a:lnTo>
                      <a:pt x="77337" y="13273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Shape 137">
                <a:extLst>
                  <a:ext uri="{FF2B5EF4-FFF2-40B4-BE49-F238E27FC236}">
                    <a16:creationId xmlns:a16="http://schemas.microsoft.com/office/drawing/2014/main" id="{434F27DB-5ED5-9433-9FFF-7B25014E8549}"/>
                  </a:ext>
                </a:extLst>
              </p:cNvPr>
              <p:cNvSpPr/>
              <p:nvPr/>
            </p:nvSpPr>
            <p:spPr>
              <a:xfrm>
                <a:off x="7052359" y="2100416"/>
                <a:ext cx="208514" cy="190151"/>
              </a:xfrm>
              <a:custGeom>
                <a:avLst/>
                <a:gdLst>
                  <a:gd name="connsiteX0" fmla="*/ 58549 w 208514"/>
                  <a:gd name="connsiteY0" fmla="*/ 113494 h 190151"/>
                  <a:gd name="connsiteX1" fmla="*/ 80070 w 208514"/>
                  <a:gd name="connsiteY1" fmla="*/ 72052 h 190151"/>
                  <a:gd name="connsiteX2" fmla="*/ 93677 w 208514"/>
                  <a:gd name="connsiteY2" fmla="*/ 74663 h 190151"/>
                  <a:gd name="connsiteX3" fmla="*/ 110487 w 208514"/>
                  <a:gd name="connsiteY3" fmla="*/ 70606 h 190151"/>
                  <a:gd name="connsiteX4" fmla="*/ 117449 w 208514"/>
                  <a:gd name="connsiteY4" fmla="*/ 81715 h 190151"/>
                  <a:gd name="connsiteX5" fmla="*/ 129624 w 208514"/>
                  <a:gd name="connsiteY5" fmla="*/ 74060 h 190151"/>
                  <a:gd name="connsiteX6" fmla="*/ 121861 w 208514"/>
                  <a:gd name="connsiteY6" fmla="*/ 61679 h 190151"/>
                  <a:gd name="connsiteX7" fmla="*/ 130890 w 208514"/>
                  <a:gd name="connsiteY7" fmla="*/ 37448 h 190151"/>
                  <a:gd name="connsiteX8" fmla="*/ 93677 w 208514"/>
                  <a:gd name="connsiteY8" fmla="*/ 232 h 190151"/>
                  <a:gd name="connsiteX9" fmla="*/ 56462 w 208514"/>
                  <a:gd name="connsiteY9" fmla="*/ 37448 h 190151"/>
                  <a:gd name="connsiteX10" fmla="*/ 67923 w 208514"/>
                  <a:gd name="connsiteY10" fmla="*/ 64252 h 190151"/>
                  <a:gd name="connsiteX11" fmla="*/ 45354 w 208514"/>
                  <a:gd name="connsiteY11" fmla="*/ 107701 h 190151"/>
                  <a:gd name="connsiteX12" fmla="*/ 37324 w 208514"/>
                  <a:gd name="connsiteY12" fmla="*/ 106808 h 190151"/>
                  <a:gd name="connsiteX13" fmla="*/ 108 w 208514"/>
                  <a:gd name="connsiteY13" fmla="*/ 144021 h 190151"/>
                  <a:gd name="connsiteX14" fmla="*/ 37324 w 208514"/>
                  <a:gd name="connsiteY14" fmla="*/ 181240 h 190151"/>
                  <a:gd name="connsiteX15" fmla="*/ 73648 w 208514"/>
                  <a:gd name="connsiteY15" fmla="*/ 152036 h 190151"/>
                  <a:gd name="connsiteX16" fmla="*/ 82611 w 208514"/>
                  <a:gd name="connsiteY16" fmla="*/ 152646 h 190151"/>
                  <a:gd name="connsiteX17" fmla="*/ 83574 w 208514"/>
                  <a:gd name="connsiteY17" fmla="*/ 138298 h 190151"/>
                  <a:gd name="connsiteX18" fmla="*/ 73951 w 208514"/>
                  <a:gd name="connsiteY18" fmla="*/ 137639 h 190151"/>
                  <a:gd name="connsiteX19" fmla="*/ 58549 w 208514"/>
                  <a:gd name="connsiteY19" fmla="*/ 113494 h 190151"/>
                  <a:gd name="connsiteX20" fmla="*/ 58549 w 208514"/>
                  <a:gd name="connsiteY20" fmla="*/ 113494 h 190151"/>
                  <a:gd name="connsiteX21" fmla="*/ 93677 w 208514"/>
                  <a:gd name="connsiteY21" fmla="*/ 18204 h 190151"/>
                  <a:gd name="connsiteX22" fmla="*/ 112917 w 208514"/>
                  <a:gd name="connsiteY22" fmla="*/ 37448 h 190151"/>
                  <a:gd name="connsiteX23" fmla="*/ 93677 w 208514"/>
                  <a:gd name="connsiteY23" fmla="*/ 56692 h 190151"/>
                  <a:gd name="connsiteX24" fmla="*/ 74433 w 208514"/>
                  <a:gd name="connsiteY24" fmla="*/ 37448 h 190151"/>
                  <a:gd name="connsiteX25" fmla="*/ 93677 w 208514"/>
                  <a:gd name="connsiteY25" fmla="*/ 18204 h 190151"/>
                  <a:gd name="connsiteX26" fmla="*/ 37324 w 208514"/>
                  <a:gd name="connsiteY26" fmla="*/ 163264 h 190151"/>
                  <a:gd name="connsiteX27" fmla="*/ 18083 w 208514"/>
                  <a:gd name="connsiteY27" fmla="*/ 144021 h 190151"/>
                  <a:gd name="connsiteX28" fmla="*/ 37324 w 208514"/>
                  <a:gd name="connsiteY28" fmla="*/ 124779 h 190151"/>
                  <a:gd name="connsiteX29" fmla="*/ 56569 w 208514"/>
                  <a:gd name="connsiteY29" fmla="*/ 144021 h 190151"/>
                  <a:gd name="connsiteX30" fmla="*/ 37324 w 208514"/>
                  <a:gd name="connsiteY30" fmla="*/ 163264 h 190151"/>
                  <a:gd name="connsiteX31" fmla="*/ 37324 w 208514"/>
                  <a:gd name="connsiteY31" fmla="*/ 163264 h 190151"/>
                  <a:gd name="connsiteX32" fmla="*/ 193396 w 208514"/>
                  <a:gd name="connsiteY32" fmla="*/ 112367 h 190151"/>
                  <a:gd name="connsiteX33" fmla="*/ 169615 w 208514"/>
                  <a:gd name="connsiteY33" fmla="*/ 136150 h 190151"/>
                  <a:gd name="connsiteX34" fmla="*/ 145835 w 208514"/>
                  <a:gd name="connsiteY34" fmla="*/ 112367 h 190151"/>
                  <a:gd name="connsiteX35" fmla="*/ 130608 w 208514"/>
                  <a:gd name="connsiteY35" fmla="*/ 127593 h 190151"/>
                  <a:gd name="connsiteX36" fmla="*/ 154389 w 208514"/>
                  <a:gd name="connsiteY36" fmla="*/ 151374 h 190151"/>
                  <a:gd name="connsiteX37" fmla="*/ 130608 w 208514"/>
                  <a:gd name="connsiteY37" fmla="*/ 175157 h 190151"/>
                  <a:gd name="connsiteX38" fmla="*/ 145835 w 208514"/>
                  <a:gd name="connsiteY38" fmla="*/ 190384 h 190151"/>
                  <a:gd name="connsiteX39" fmla="*/ 169615 w 208514"/>
                  <a:gd name="connsiteY39" fmla="*/ 166603 h 190151"/>
                  <a:gd name="connsiteX40" fmla="*/ 193396 w 208514"/>
                  <a:gd name="connsiteY40" fmla="*/ 190384 h 190151"/>
                  <a:gd name="connsiteX41" fmla="*/ 208623 w 208514"/>
                  <a:gd name="connsiteY41" fmla="*/ 175157 h 190151"/>
                  <a:gd name="connsiteX42" fmla="*/ 184842 w 208514"/>
                  <a:gd name="connsiteY42" fmla="*/ 151374 h 190151"/>
                  <a:gd name="connsiteX43" fmla="*/ 208623 w 208514"/>
                  <a:gd name="connsiteY43" fmla="*/ 127594 h 190151"/>
                  <a:gd name="connsiteX44" fmla="*/ 193396 w 208514"/>
                  <a:gd name="connsiteY44" fmla="*/ 112367 h 19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514" h="190151">
                    <a:moveTo>
                      <a:pt x="58549" y="113494"/>
                    </a:moveTo>
                    <a:lnTo>
                      <a:pt x="80070" y="72052"/>
                    </a:lnTo>
                    <a:cubicBezTo>
                      <a:pt x="84293" y="73716"/>
                      <a:pt x="88872" y="74663"/>
                      <a:pt x="93677" y="74663"/>
                    </a:cubicBezTo>
                    <a:cubicBezTo>
                      <a:pt x="99728" y="74663"/>
                      <a:pt x="105431" y="73181"/>
                      <a:pt x="110487" y="70606"/>
                    </a:cubicBezTo>
                    <a:lnTo>
                      <a:pt x="117449" y="81715"/>
                    </a:lnTo>
                    <a:cubicBezTo>
                      <a:pt x="121289" y="78831"/>
                      <a:pt x="125361" y="76270"/>
                      <a:pt x="129624" y="74060"/>
                    </a:cubicBezTo>
                    <a:lnTo>
                      <a:pt x="121861" y="61679"/>
                    </a:lnTo>
                    <a:cubicBezTo>
                      <a:pt x="127475" y="55161"/>
                      <a:pt x="130890" y="46702"/>
                      <a:pt x="130890" y="37448"/>
                    </a:cubicBezTo>
                    <a:cubicBezTo>
                      <a:pt x="130890" y="16925"/>
                      <a:pt x="114197" y="232"/>
                      <a:pt x="93677" y="232"/>
                    </a:cubicBezTo>
                    <a:cubicBezTo>
                      <a:pt x="73153" y="232"/>
                      <a:pt x="56462" y="16925"/>
                      <a:pt x="56462" y="37448"/>
                    </a:cubicBezTo>
                    <a:cubicBezTo>
                      <a:pt x="56462" y="47976"/>
                      <a:pt x="60872" y="57474"/>
                      <a:pt x="67923" y="64252"/>
                    </a:cubicBezTo>
                    <a:lnTo>
                      <a:pt x="45354" y="107701"/>
                    </a:lnTo>
                    <a:cubicBezTo>
                      <a:pt x="42766" y="107130"/>
                      <a:pt x="40081" y="106808"/>
                      <a:pt x="37324" y="106808"/>
                    </a:cubicBezTo>
                    <a:cubicBezTo>
                      <a:pt x="16804" y="106808"/>
                      <a:pt x="108" y="123500"/>
                      <a:pt x="108" y="144021"/>
                    </a:cubicBezTo>
                    <a:cubicBezTo>
                      <a:pt x="108" y="164543"/>
                      <a:pt x="16804" y="181240"/>
                      <a:pt x="37324" y="181240"/>
                    </a:cubicBezTo>
                    <a:cubicBezTo>
                      <a:pt x="55093" y="181240"/>
                      <a:pt x="69974" y="168712"/>
                      <a:pt x="73648" y="152036"/>
                    </a:cubicBezTo>
                    <a:lnTo>
                      <a:pt x="82611" y="152646"/>
                    </a:lnTo>
                    <a:cubicBezTo>
                      <a:pt x="82541" y="147849"/>
                      <a:pt x="82857" y="143049"/>
                      <a:pt x="83574" y="138298"/>
                    </a:cubicBezTo>
                    <a:lnTo>
                      <a:pt x="73951" y="137639"/>
                    </a:lnTo>
                    <a:cubicBezTo>
                      <a:pt x="72220" y="127676"/>
                      <a:pt x="66537" y="119061"/>
                      <a:pt x="58549" y="113494"/>
                    </a:cubicBezTo>
                    <a:lnTo>
                      <a:pt x="58549" y="113494"/>
                    </a:lnTo>
                    <a:close/>
                    <a:moveTo>
                      <a:pt x="93677" y="18204"/>
                    </a:moveTo>
                    <a:cubicBezTo>
                      <a:pt x="104285" y="18204"/>
                      <a:pt x="112917" y="26840"/>
                      <a:pt x="112917" y="37448"/>
                    </a:cubicBezTo>
                    <a:cubicBezTo>
                      <a:pt x="112917" y="48057"/>
                      <a:pt x="104285" y="56692"/>
                      <a:pt x="93677" y="56692"/>
                    </a:cubicBezTo>
                    <a:cubicBezTo>
                      <a:pt x="83066" y="56692"/>
                      <a:pt x="74433" y="48057"/>
                      <a:pt x="74433" y="37448"/>
                    </a:cubicBezTo>
                    <a:cubicBezTo>
                      <a:pt x="74433" y="26840"/>
                      <a:pt x="83066" y="18204"/>
                      <a:pt x="93677" y="18204"/>
                    </a:cubicBezTo>
                    <a:close/>
                    <a:moveTo>
                      <a:pt x="37324" y="163264"/>
                    </a:moveTo>
                    <a:cubicBezTo>
                      <a:pt x="26713" y="163264"/>
                      <a:pt x="18083" y="154632"/>
                      <a:pt x="18083" y="144021"/>
                    </a:cubicBezTo>
                    <a:cubicBezTo>
                      <a:pt x="18083" y="133413"/>
                      <a:pt x="26713" y="124779"/>
                      <a:pt x="37324" y="124779"/>
                    </a:cubicBezTo>
                    <a:cubicBezTo>
                      <a:pt x="47935" y="124779"/>
                      <a:pt x="56569" y="133413"/>
                      <a:pt x="56569" y="144021"/>
                    </a:cubicBezTo>
                    <a:cubicBezTo>
                      <a:pt x="56569" y="154632"/>
                      <a:pt x="47935" y="163264"/>
                      <a:pt x="37324" y="163264"/>
                    </a:cubicBezTo>
                    <a:lnTo>
                      <a:pt x="37324" y="163264"/>
                    </a:lnTo>
                    <a:close/>
                    <a:moveTo>
                      <a:pt x="193396" y="112367"/>
                    </a:moveTo>
                    <a:lnTo>
                      <a:pt x="169615" y="136150"/>
                    </a:lnTo>
                    <a:lnTo>
                      <a:pt x="145835" y="112367"/>
                    </a:lnTo>
                    <a:lnTo>
                      <a:pt x="130608" y="127593"/>
                    </a:lnTo>
                    <a:lnTo>
                      <a:pt x="154389" y="151374"/>
                    </a:lnTo>
                    <a:lnTo>
                      <a:pt x="130608" y="175157"/>
                    </a:lnTo>
                    <a:lnTo>
                      <a:pt x="145835" y="190384"/>
                    </a:lnTo>
                    <a:lnTo>
                      <a:pt x="169615" y="166603"/>
                    </a:lnTo>
                    <a:lnTo>
                      <a:pt x="193396" y="190384"/>
                    </a:lnTo>
                    <a:lnTo>
                      <a:pt x="208623" y="175157"/>
                    </a:lnTo>
                    <a:lnTo>
                      <a:pt x="184842" y="151374"/>
                    </a:lnTo>
                    <a:lnTo>
                      <a:pt x="208623" y="127594"/>
                    </a:lnTo>
                    <a:lnTo>
                      <a:pt x="193396" y="11236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9" name="Group 8">
            <a:extLst>
              <a:ext uri="{FF2B5EF4-FFF2-40B4-BE49-F238E27FC236}">
                <a16:creationId xmlns:a16="http://schemas.microsoft.com/office/drawing/2014/main" id="{BE01CBE7-B7B1-9985-2EAF-68B01B5EFE0E}"/>
              </a:ext>
            </a:extLst>
          </p:cNvPr>
          <p:cNvGrpSpPr/>
          <p:nvPr/>
        </p:nvGrpSpPr>
        <p:grpSpPr>
          <a:xfrm>
            <a:off x="6129589" y="2831230"/>
            <a:ext cx="1324402" cy="604747"/>
            <a:chOff x="6129589" y="2831230"/>
            <a:chExt cx="1324402" cy="604747"/>
          </a:xfrm>
        </p:grpSpPr>
        <p:sp>
          <p:nvSpPr>
            <p:cNvPr id="131" name="TextBox 21">
              <a:extLst>
                <a:ext uri="{FF2B5EF4-FFF2-40B4-BE49-F238E27FC236}">
                  <a16:creationId xmlns:a16="http://schemas.microsoft.com/office/drawing/2014/main" id="{67107FE1-E34B-54DB-AACC-709EB75155A6}"/>
                </a:ext>
              </a:extLst>
            </p:cNvPr>
            <p:cNvSpPr txBox="1"/>
            <p:nvPr/>
          </p:nvSpPr>
          <p:spPr>
            <a:xfrm>
              <a:off x="6129589" y="3046707"/>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Serverless, container, </a:t>
              </a:r>
            </a:p>
          </p:txBody>
        </p:sp>
        <p:sp>
          <p:nvSpPr>
            <p:cNvPr id="132" name="TextBox 22">
              <a:extLst>
                <a:ext uri="{FF2B5EF4-FFF2-40B4-BE49-F238E27FC236}">
                  <a16:creationId xmlns:a16="http://schemas.microsoft.com/office/drawing/2014/main" id="{661514BD-62A8-5D6F-DDF4-76FA0B529DA0}"/>
                </a:ext>
              </a:extLst>
            </p:cNvPr>
            <p:cNvSpPr txBox="1"/>
            <p:nvPr/>
          </p:nvSpPr>
          <p:spPr>
            <a:xfrm>
              <a:off x="6296301" y="3205145"/>
              <a:ext cx="9669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pod &amp; network</a:t>
              </a:r>
            </a:p>
          </p:txBody>
        </p:sp>
        <p:sp>
          <p:nvSpPr>
            <p:cNvPr id="133" name="Freeform: Shape 132">
              <a:extLst>
                <a:ext uri="{FF2B5EF4-FFF2-40B4-BE49-F238E27FC236}">
                  <a16:creationId xmlns:a16="http://schemas.microsoft.com/office/drawing/2014/main" id="{50B647FE-5D68-C0F0-7C54-F2D7D686EA6C}"/>
                </a:ext>
              </a:extLst>
            </p:cNvPr>
            <p:cNvSpPr/>
            <p:nvPr/>
          </p:nvSpPr>
          <p:spPr>
            <a:xfrm>
              <a:off x="6643857" y="2831230"/>
              <a:ext cx="234950" cy="234950"/>
            </a:xfrm>
            <a:custGeom>
              <a:avLst/>
              <a:gdLst>
                <a:gd name="connsiteX0" fmla="*/ 223195 w 234950"/>
                <a:gd name="connsiteY0" fmla="*/ 101017 h 234950"/>
                <a:gd name="connsiteX1" fmla="*/ 235060 w 234950"/>
                <a:gd name="connsiteY1" fmla="*/ 89156 h 234950"/>
                <a:gd name="connsiteX2" fmla="*/ 235060 w 234950"/>
                <a:gd name="connsiteY2" fmla="*/ 12202 h 234950"/>
                <a:gd name="connsiteX3" fmla="*/ 223195 w 234950"/>
                <a:gd name="connsiteY3" fmla="*/ 328 h 234950"/>
                <a:gd name="connsiteX4" fmla="*/ 146240 w 234950"/>
                <a:gd name="connsiteY4" fmla="*/ 328 h 234950"/>
                <a:gd name="connsiteX5" fmla="*/ 134370 w 234950"/>
                <a:gd name="connsiteY5" fmla="*/ 12202 h 234950"/>
                <a:gd name="connsiteX6" fmla="*/ 134370 w 234950"/>
                <a:gd name="connsiteY6" fmla="*/ 27483 h 234950"/>
                <a:gd name="connsiteX7" fmla="*/ 100805 w 234950"/>
                <a:gd name="connsiteY7" fmla="*/ 27483 h 234950"/>
                <a:gd name="connsiteX8" fmla="*/ 100805 w 234950"/>
                <a:gd name="connsiteY8" fmla="*/ 12202 h 234950"/>
                <a:gd name="connsiteX9" fmla="*/ 88935 w 234950"/>
                <a:gd name="connsiteY9" fmla="*/ 328 h 234950"/>
                <a:gd name="connsiteX10" fmla="*/ 11980 w 234950"/>
                <a:gd name="connsiteY10" fmla="*/ 328 h 234950"/>
                <a:gd name="connsiteX11" fmla="*/ 110 w 234950"/>
                <a:gd name="connsiteY11" fmla="*/ 12202 h 234950"/>
                <a:gd name="connsiteX12" fmla="*/ 110 w 234950"/>
                <a:gd name="connsiteY12" fmla="*/ 89156 h 234950"/>
                <a:gd name="connsiteX13" fmla="*/ 11980 w 234950"/>
                <a:gd name="connsiteY13" fmla="*/ 101017 h 234950"/>
                <a:gd name="connsiteX14" fmla="*/ 27281 w 234950"/>
                <a:gd name="connsiteY14" fmla="*/ 101017 h 234950"/>
                <a:gd name="connsiteX15" fmla="*/ 27281 w 234950"/>
                <a:gd name="connsiteY15" fmla="*/ 134585 h 234950"/>
                <a:gd name="connsiteX16" fmla="*/ 11980 w 234950"/>
                <a:gd name="connsiteY16" fmla="*/ 134585 h 234950"/>
                <a:gd name="connsiteX17" fmla="*/ 110 w 234950"/>
                <a:gd name="connsiteY17" fmla="*/ 146453 h 234950"/>
                <a:gd name="connsiteX18" fmla="*/ 110 w 234950"/>
                <a:gd name="connsiteY18" fmla="*/ 223403 h 234950"/>
                <a:gd name="connsiteX19" fmla="*/ 11980 w 234950"/>
                <a:gd name="connsiteY19" fmla="*/ 235278 h 234950"/>
                <a:gd name="connsiteX20" fmla="*/ 88935 w 234950"/>
                <a:gd name="connsiteY20" fmla="*/ 235278 h 234950"/>
                <a:gd name="connsiteX21" fmla="*/ 100805 w 234950"/>
                <a:gd name="connsiteY21" fmla="*/ 223403 h 234950"/>
                <a:gd name="connsiteX22" fmla="*/ 100805 w 234950"/>
                <a:gd name="connsiteY22" fmla="*/ 208112 h 234950"/>
                <a:gd name="connsiteX23" fmla="*/ 134369 w 234950"/>
                <a:gd name="connsiteY23" fmla="*/ 208112 h 234950"/>
                <a:gd name="connsiteX24" fmla="*/ 134369 w 234950"/>
                <a:gd name="connsiteY24" fmla="*/ 223403 h 234950"/>
                <a:gd name="connsiteX25" fmla="*/ 146239 w 234950"/>
                <a:gd name="connsiteY25" fmla="*/ 235278 h 234950"/>
                <a:gd name="connsiteX26" fmla="*/ 223195 w 234950"/>
                <a:gd name="connsiteY26" fmla="*/ 235278 h 234950"/>
                <a:gd name="connsiteX27" fmla="*/ 235060 w 234950"/>
                <a:gd name="connsiteY27" fmla="*/ 223403 h 234950"/>
                <a:gd name="connsiteX28" fmla="*/ 235060 w 234950"/>
                <a:gd name="connsiteY28" fmla="*/ 146453 h 234950"/>
                <a:gd name="connsiteX29" fmla="*/ 223195 w 234950"/>
                <a:gd name="connsiteY29" fmla="*/ 134585 h 234950"/>
                <a:gd name="connsiteX30" fmla="*/ 207891 w 234950"/>
                <a:gd name="connsiteY30" fmla="*/ 134585 h 234950"/>
                <a:gd name="connsiteX31" fmla="*/ 207891 w 234950"/>
                <a:gd name="connsiteY31" fmla="*/ 101017 h 234950"/>
                <a:gd name="connsiteX32" fmla="*/ 223195 w 234950"/>
                <a:gd name="connsiteY32" fmla="*/ 101017 h 234950"/>
                <a:gd name="connsiteX33" fmla="*/ 164165 w 234950"/>
                <a:gd name="connsiteY33" fmla="*/ 134585 h 234950"/>
                <a:gd name="connsiteX34" fmla="*/ 146240 w 234950"/>
                <a:gd name="connsiteY34" fmla="*/ 134585 h 234950"/>
                <a:gd name="connsiteX35" fmla="*/ 134370 w 234950"/>
                <a:gd name="connsiteY35" fmla="*/ 146453 h 234950"/>
                <a:gd name="connsiteX36" fmla="*/ 134370 w 234950"/>
                <a:gd name="connsiteY36" fmla="*/ 164380 h 234950"/>
                <a:gd name="connsiteX37" fmla="*/ 100805 w 234950"/>
                <a:gd name="connsiteY37" fmla="*/ 164380 h 234950"/>
                <a:gd name="connsiteX38" fmla="*/ 100805 w 234950"/>
                <a:gd name="connsiteY38" fmla="*/ 146453 h 234950"/>
                <a:gd name="connsiteX39" fmla="*/ 88935 w 234950"/>
                <a:gd name="connsiteY39" fmla="*/ 134585 h 234950"/>
                <a:gd name="connsiteX40" fmla="*/ 71008 w 234950"/>
                <a:gd name="connsiteY40" fmla="*/ 134585 h 234950"/>
                <a:gd name="connsiteX41" fmla="*/ 71008 w 234950"/>
                <a:gd name="connsiteY41" fmla="*/ 101017 h 234950"/>
                <a:gd name="connsiteX42" fmla="*/ 88935 w 234950"/>
                <a:gd name="connsiteY42" fmla="*/ 101017 h 234950"/>
                <a:gd name="connsiteX43" fmla="*/ 100805 w 234950"/>
                <a:gd name="connsiteY43" fmla="*/ 89156 h 234950"/>
                <a:gd name="connsiteX44" fmla="*/ 100805 w 234950"/>
                <a:gd name="connsiteY44" fmla="*/ 71221 h 234950"/>
                <a:gd name="connsiteX45" fmla="*/ 134369 w 234950"/>
                <a:gd name="connsiteY45" fmla="*/ 71221 h 234950"/>
                <a:gd name="connsiteX46" fmla="*/ 134369 w 234950"/>
                <a:gd name="connsiteY46" fmla="*/ 89156 h 234950"/>
                <a:gd name="connsiteX47" fmla="*/ 146239 w 234950"/>
                <a:gd name="connsiteY47" fmla="*/ 101017 h 234950"/>
                <a:gd name="connsiteX48" fmla="*/ 164165 w 234950"/>
                <a:gd name="connsiteY48" fmla="*/ 101017 h 234950"/>
                <a:gd name="connsiteX49" fmla="*/ 164165 w 234950"/>
                <a:gd name="connsiteY49" fmla="*/ 134585 h 234950"/>
                <a:gd name="connsiteX50" fmla="*/ 164165 w 234950"/>
                <a:gd name="connsiteY50" fmla="*/ 134585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950" h="234950">
                  <a:moveTo>
                    <a:pt x="223195" y="101017"/>
                  </a:moveTo>
                  <a:cubicBezTo>
                    <a:pt x="229717" y="101017"/>
                    <a:pt x="235060" y="95684"/>
                    <a:pt x="235060" y="89156"/>
                  </a:cubicBezTo>
                  <a:lnTo>
                    <a:pt x="235060" y="12202"/>
                  </a:lnTo>
                  <a:cubicBezTo>
                    <a:pt x="235060" y="5662"/>
                    <a:pt x="229717" y="328"/>
                    <a:pt x="223195" y="328"/>
                  </a:cubicBezTo>
                  <a:lnTo>
                    <a:pt x="146240" y="328"/>
                  </a:lnTo>
                  <a:cubicBezTo>
                    <a:pt x="139716" y="328"/>
                    <a:pt x="134370" y="5662"/>
                    <a:pt x="134370" y="12202"/>
                  </a:cubicBezTo>
                  <a:lnTo>
                    <a:pt x="134370" y="27483"/>
                  </a:lnTo>
                  <a:lnTo>
                    <a:pt x="100805" y="27483"/>
                  </a:lnTo>
                  <a:lnTo>
                    <a:pt x="100805" y="12202"/>
                  </a:lnTo>
                  <a:cubicBezTo>
                    <a:pt x="100805" y="5662"/>
                    <a:pt x="95456" y="328"/>
                    <a:pt x="88935" y="328"/>
                  </a:cubicBezTo>
                  <a:lnTo>
                    <a:pt x="11980" y="328"/>
                  </a:lnTo>
                  <a:cubicBezTo>
                    <a:pt x="5454" y="328"/>
                    <a:pt x="110" y="5662"/>
                    <a:pt x="110" y="12202"/>
                  </a:cubicBezTo>
                  <a:lnTo>
                    <a:pt x="110" y="89156"/>
                  </a:lnTo>
                  <a:cubicBezTo>
                    <a:pt x="110" y="95684"/>
                    <a:pt x="5454" y="101017"/>
                    <a:pt x="11980" y="101017"/>
                  </a:cubicBezTo>
                  <a:lnTo>
                    <a:pt x="27281" y="101017"/>
                  </a:lnTo>
                  <a:lnTo>
                    <a:pt x="27281" y="134585"/>
                  </a:lnTo>
                  <a:lnTo>
                    <a:pt x="11980" y="134585"/>
                  </a:lnTo>
                  <a:cubicBezTo>
                    <a:pt x="5454" y="134585"/>
                    <a:pt x="110" y="139916"/>
                    <a:pt x="110" y="146453"/>
                  </a:cubicBezTo>
                  <a:lnTo>
                    <a:pt x="110" y="223403"/>
                  </a:lnTo>
                  <a:cubicBezTo>
                    <a:pt x="110" y="229944"/>
                    <a:pt x="5454" y="235278"/>
                    <a:pt x="11980" y="235278"/>
                  </a:cubicBezTo>
                  <a:lnTo>
                    <a:pt x="88935" y="235278"/>
                  </a:lnTo>
                  <a:cubicBezTo>
                    <a:pt x="95456" y="235278"/>
                    <a:pt x="100805" y="229944"/>
                    <a:pt x="100805" y="223403"/>
                  </a:cubicBezTo>
                  <a:lnTo>
                    <a:pt x="100805" y="208112"/>
                  </a:lnTo>
                  <a:lnTo>
                    <a:pt x="134369" y="208112"/>
                  </a:lnTo>
                  <a:lnTo>
                    <a:pt x="134369" y="223403"/>
                  </a:lnTo>
                  <a:cubicBezTo>
                    <a:pt x="134369" y="229944"/>
                    <a:pt x="139716" y="235278"/>
                    <a:pt x="146239" y="235278"/>
                  </a:cubicBezTo>
                  <a:lnTo>
                    <a:pt x="223195" y="235278"/>
                  </a:lnTo>
                  <a:cubicBezTo>
                    <a:pt x="229717" y="235278"/>
                    <a:pt x="235060" y="229944"/>
                    <a:pt x="235060" y="223403"/>
                  </a:cubicBezTo>
                  <a:lnTo>
                    <a:pt x="235060" y="146453"/>
                  </a:lnTo>
                  <a:cubicBezTo>
                    <a:pt x="235060" y="139916"/>
                    <a:pt x="229717" y="134585"/>
                    <a:pt x="223195" y="134585"/>
                  </a:cubicBezTo>
                  <a:lnTo>
                    <a:pt x="207891" y="134585"/>
                  </a:lnTo>
                  <a:lnTo>
                    <a:pt x="207891" y="101017"/>
                  </a:lnTo>
                  <a:lnTo>
                    <a:pt x="223195" y="101017"/>
                  </a:lnTo>
                  <a:close/>
                  <a:moveTo>
                    <a:pt x="164165" y="134585"/>
                  </a:moveTo>
                  <a:lnTo>
                    <a:pt x="146240" y="134585"/>
                  </a:lnTo>
                  <a:cubicBezTo>
                    <a:pt x="139716" y="134585"/>
                    <a:pt x="134370" y="139916"/>
                    <a:pt x="134370" y="146453"/>
                  </a:cubicBezTo>
                  <a:lnTo>
                    <a:pt x="134370" y="164380"/>
                  </a:lnTo>
                  <a:lnTo>
                    <a:pt x="100805" y="164380"/>
                  </a:lnTo>
                  <a:lnTo>
                    <a:pt x="100805" y="146453"/>
                  </a:lnTo>
                  <a:cubicBezTo>
                    <a:pt x="100805" y="139916"/>
                    <a:pt x="95456" y="134585"/>
                    <a:pt x="88935" y="134585"/>
                  </a:cubicBezTo>
                  <a:lnTo>
                    <a:pt x="71008" y="134585"/>
                  </a:lnTo>
                  <a:lnTo>
                    <a:pt x="71008" y="101017"/>
                  </a:lnTo>
                  <a:lnTo>
                    <a:pt x="88935" y="101017"/>
                  </a:lnTo>
                  <a:cubicBezTo>
                    <a:pt x="95456" y="101017"/>
                    <a:pt x="100805" y="95684"/>
                    <a:pt x="100805" y="89156"/>
                  </a:cubicBezTo>
                  <a:lnTo>
                    <a:pt x="100805" y="71221"/>
                  </a:lnTo>
                  <a:lnTo>
                    <a:pt x="134369" y="71221"/>
                  </a:lnTo>
                  <a:lnTo>
                    <a:pt x="134369" y="89156"/>
                  </a:lnTo>
                  <a:cubicBezTo>
                    <a:pt x="134369" y="95684"/>
                    <a:pt x="139716" y="101017"/>
                    <a:pt x="146239" y="101017"/>
                  </a:cubicBezTo>
                  <a:lnTo>
                    <a:pt x="164165" y="101017"/>
                  </a:lnTo>
                  <a:lnTo>
                    <a:pt x="164165" y="134585"/>
                  </a:lnTo>
                  <a:lnTo>
                    <a:pt x="164165" y="134585"/>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0" name="Group 9">
            <a:extLst>
              <a:ext uri="{FF2B5EF4-FFF2-40B4-BE49-F238E27FC236}">
                <a16:creationId xmlns:a16="http://schemas.microsoft.com/office/drawing/2014/main" id="{BB471C54-D6BA-30A4-8ABE-6428CFADF69F}"/>
              </a:ext>
            </a:extLst>
          </p:cNvPr>
          <p:cNvGrpSpPr/>
          <p:nvPr/>
        </p:nvGrpSpPr>
        <p:grpSpPr>
          <a:xfrm>
            <a:off x="6136643" y="1573060"/>
            <a:ext cx="1334664" cy="413824"/>
            <a:chOff x="6136643" y="1573060"/>
            <a:chExt cx="1334664" cy="413824"/>
          </a:xfrm>
        </p:grpSpPr>
        <p:sp>
          <p:nvSpPr>
            <p:cNvPr id="128" name="TextBox 25">
              <a:extLst>
                <a:ext uri="{FF2B5EF4-FFF2-40B4-BE49-F238E27FC236}">
                  <a16:creationId xmlns:a16="http://schemas.microsoft.com/office/drawing/2014/main" id="{BA31090F-6C2C-06D8-E4D2-7B1B510BA03A}"/>
                </a:ext>
              </a:extLst>
            </p:cNvPr>
            <p:cNvSpPr txBox="1"/>
            <p:nvPr/>
          </p:nvSpPr>
          <p:spPr>
            <a:xfrm>
              <a:off x="6427431" y="1573060"/>
              <a:ext cx="1043876"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Infrastructure </a:t>
              </a:r>
            </a:p>
          </p:txBody>
        </p:sp>
        <p:sp>
          <p:nvSpPr>
            <p:cNvPr id="129" name="TextBox 26">
              <a:extLst>
                <a:ext uri="{FF2B5EF4-FFF2-40B4-BE49-F238E27FC236}">
                  <a16:creationId xmlns:a16="http://schemas.microsoft.com/office/drawing/2014/main" id="{85E88B11-D793-21FD-E37B-AD0081C874C3}"/>
                </a:ext>
              </a:extLst>
            </p:cNvPr>
            <p:cNvSpPr txBox="1"/>
            <p:nvPr/>
          </p:nvSpPr>
          <p:spPr>
            <a:xfrm>
              <a:off x="6427431" y="1744510"/>
              <a:ext cx="84350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monitoring</a:t>
              </a:r>
            </a:p>
          </p:txBody>
        </p:sp>
        <p:sp>
          <p:nvSpPr>
            <p:cNvPr id="130" name="Freeform: Shape 129">
              <a:extLst>
                <a:ext uri="{FF2B5EF4-FFF2-40B4-BE49-F238E27FC236}">
                  <a16:creationId xmlns:a16="http://schemas.microsoft.com/office/drawing/2014/main" id="{8F77D981-6ED0-7125-D31E-368F9213F3AA}"/>
                </a:ext>
              </a:extLst>
            </p:cNvPr>
            <p:cNvSpPr/>
            <p:nvPr/>
          </p:nvSpPr>
          <p:spPr>
            <a:xfrm>
              <a:off x="6136643" y="1639110"/>
              <a:ext cx="254000" cy="254000"/>
            </a:xfrm>
            <a:custGeom>
              <a:avLst/>
              <a:gdLst>
                <a:gd name="connsiteX0" fmla="*/ 241189 w 254000"/>
                <a:gd name="connsiteY0" fmla="*/ 108880 h 254000"/>
                <a:gd name="connsiteX1" fmla="*/ 254017 w 254000"/>
                <a:gd name="connsiteY1" fmla="*/ 96055 h 254000"/>
                <a:gd name="connsiteX2" fmla="*/ 254017 w 254000"/>
                <a:gd name="connsiteY2" fmla="*/ 12863 h 254000"/>
                <a:gd name="connsiteX3" fmla="*/ 241189 w 254000"/>
                <a:gd name="connsiteY3" fmla="*/ 25 h 254000"/>
                <a:gd name="connsiteX4" fmla="*/ 157995 w 254000"/>
                <a:gd name="connsiteY4" fmla="*/ 25 h 254000"/>
                <a:gd name="connsiteX5" fmla="*/ 145163 w 254000"/>
                <a:gd name="connsiteY5" fmla="*/ 12863 h 254000"/>
                <a:gd name="connsiteX6" fmla="*/ 145163 w 254000"/>
                <a:gd name="connsiteY6" fmla="*/ 29383 h 254000"/>
                <a:gd name="connsiteX7" fmla="*/ 108876 w 254000"/>
                <a:gd name="connsiteY7" fmla="*/ 29383 h 254000"/>
                <a:gd name="connsiteX8" fmla="*/ 108876 w 254000"/>
                <a:gd name="connsiteY8" fmla="*/ 12863 h 254000"/>
                <a:gd name="connsiteX9" fmla="*/ 96043 w 254000"/>
                <a:gd name="connsiteY9" fmla="*/ 25 h 254000"/>
                <a:gd name="connsiteX10" fmla="*/ 12848 w 254000"/>
                <a:gd name="connsiteY10" fmla="*/ 25 h 254000"/>
                <a:gd name="connsiteX11" fmla="*/ 16 w 254000"/>
                <a:gd name="connsiteY11" fmla="*/ 12863 h 254000"/>
                <a:gd name="connsiteX12" fmla="*/ 16 w 254000"/>
                <a:gd name="connsiteY12" fmla="*/ 96055 h 254000"/>
                <a:gd name="connsiteX13" fmla="*/ 12848 w 254000"/>
                <a:gd name="connsiteY13" fmla="*/ 108880 h 254000"/>
                <a:gd name="connsiteX14" fmla="*/ 29390 w 254000"/>
                <a:gd name="connsiteY14" fmla="*/ 108880 h 254000"/>
                <a:gd name="connsiteX15" fmla="*/ 29390 w 254000"/>
                <a:gd name="connsiteY15" fmla="*/ 145168 h 254000"/>
                <a:gd name="connsiteX16" fmla="*/ 12848 w 254000"/>
                <a:gd name="connsiteY16" fmla="*/ 145168 h 254000"/>
                <a:gd name="connsiteX17" fmla="*/ 16 w 254000"/>
                <a:gd name="connsiteY17" fmla="*/ 157998 h 254000"/>
                <a:gd name="connsiteX18" fmla="*/ 16 w 254000"/>
                <a:gd name="connsiteY18" fmla="*/ 241188 h 254000"/>
                <a:gd name="connsiteX19" fmla="*/ 12848 w 254000"/>
                <a:gd name="connsiteY19" fmla="*/ 254025 h 254000"/>
                <a:gd name="connsiteX20" fmla="*/ 96043 w 254000"/>
                <a:gd name="connsiteY20" fmla="*/ 254025 h 254000"/>
                <a:gd name="connsiteX21" fmla="*/ 108876 w 254000"/>
                <a:gd name="connsiteY21" fmla="*/ 241188 h 254000"/>
                <a:gd name="connsiteX22" fmla="*/ 108876 w 254000"/>
                <a:gd name="connsiteY22" fmla="*/ 224656 h 254000"/>
                <a:gd name="connsiteX23" fmla="*/ 145162 w 254000"/>
                <a:gd name="connsiteY23" fmla="*/ 224656 h 254000"/>
                <a:gd name="connsiteX24" fmla="*/ 145162 w 254000"/>
                <a:gd name="connsiteY24" fmla="*/ 241188 h 254000"/>
                <a:gd name="connsiteX25" fmla="*/ 157994 w 254000"/>
                <a:gd name="connsiteY25" fmla="*/ 254025 h 254000"/>
                <a:gd name="connsiteX26" fmla="*/ 241189 w 254000"/>
                <a:gd name="connsiteY26" fmla="*/ 254025 h 254000"/>
                <a:gd name="connsiteX27" fmla="*/ 254017 w 254000"/>
                <a:gd name="connsiteY27" fmla="*/ 241188 h 254000"/>
                <a:gd name="connsiteX28" fmla="*/ 254017 w 254000"/>
                <a:gd name="connsiteY28" fmla="*/ 157998 h 254000"/>
                <a:gd name="connsiteX29" fmla="*/ 241189 w 254000"/>
                <a:gd name="connsiteY29" fmla="*/ 145168 h 254000"/>
                <a:gd name="connsiteX30" fmla="*/ 224645 w 254000"/>
                <a:gd name="connsiteY30" fmla="*/ 145168 h 254000"/>
                <a:gd name="connsiteX31" fmla="*/ 224645 w 254000"/>
                <a:gd name="connsiteY31" fmla="*/ 108880 h 254000"/>
                <a:gd name="connsiteX32" fmla="*/ 241189 w 254000"/>
                <a:gd name="connsiteY32" fmla="*/ 108880 h 254000"/>
                <a:gd name="connsiteX33" fmla="*/ 177373 w 254000"/>
                <a:gd name="connsiteY33" fmla="*/ 145168 h 254000"/>
                <a:gd name="connsiteX34" fmla="*/ 157995 w 254000"/>
                <a:gd name="connsiteY34" fmla="*/ 145168 h 254000"/>
                <a:gd name="connsiteX35" fmla="*/ 145163 w 254000"/>
                <a:gd name="connsiteY35" fmla="*/ 157998 h 254000"/>
                <a:gd name="connsiteX36" fmla="*/ 145163 w 254000"/>
                <a:gd name="connsiteY36" fmla="*/ 177379 h 254000"/>
                <a:gd name="connsiteX37" fmla="*/ 108876 w 254000"/>
                <a:gd name="connsiteY37" fmla="*/ 177379 h 254000"/>
                <a:gd name="connsiteX38" fmla="*/ 108876 w 254000"/>
                <a:gd name="connsiteY38" fmla="*/ 157998 h 254000"/>
                <a:gd name="connsiteX39" fmla="*/ 96043 w 254000"/>
                <a:gd name="connsiteY39" fmla="*/ 145168 h 254000"/>
                <a:gd name="connsiteX40" fmla="*/ 76663 w 254000"/>
                <a:gd name="connsiteY40" fmla="*/ 145168 h 254000"/>
                <a:gd name="connsiteX41" fmla="*/ 76663 w 254000"/>
                <a:gd name="connsiteY41" fmla="*/ 108880 h 254000"/>
                <a:gd name="connsiteX42" fmla="*/ 96043 w 254000"/>
                <a:gd name="connsiteY42" fmla="*/ 108880 h 254000"/>
                <a:gd name="connsiteX43" fmla="*/ 108876 w 254000"/>
                <a:gd name="connsiteY43" fmla="*/ 96055 h 254000"/>
                <a:gd name="connsiteX44" fmla="*/ 108876 w 254000"/>
                <a:gd name="connsiteY44" fmla="*/ 76666 h 254000"/>
                <a:gd name="connsiteX45" fmla="*/ 145162 w 254000"/>
                <a:gd name="connsiteY45" fmla="*/ 76666 h 254000"/>
                <a:gd name="connsiteX46" fmla="*/ 145162 w 254000"/>
                <a:gd name="connsiteY46" fmla="*/ 96055 h 254000"/>
                <a:gd name="connsiteX47" fmla="*/ 157994 w 254000"/>
                <a:gd name="connsiteY47" fmla="*/ 108880 h 254000"/>
                <a:gd name="connsiteX48" fmla="*/ 177373 w 254000"/>
                <a:gd name="connsiteY48" fmla="*/ 108880 h 254000"/>
                <a:gd name="connsiteX49" fmla="*/ 177373 w 254000"/>
                <a:gd name="connsiteY49" fmla="*/ 145168 h 254000"/>
                <a:gd name="connsiteX50" fmla="*/ 177373 w 254000"/>
                <a:gd name="connsiteY50" fmla="*/ 145168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4000" h="254000">
                  <a:moveTo>
                    <a:pt x="241189" y="108880"/>
                  </a:moveTo>
                  <a:cubicBezTo>
                    <a:pt x="248240" y="108880"/>
                    <a:pt x="254017" y="103113"/>
                    <a:pt x="254017" y="96055"/>
                  </a:cubicBezTo>
                  <a:lnTo>
                    <a:pt x="254017" y="12863"/>
                  </a:lnTo>
                  <a:cubicBezTo>
                    <a:pt x="254017" y="5792"/>
                    <a:pt x="248240" y="25"/>
                    <a:pt x="241189" y="25"/>
                  </a:cubicBezTo>
                  <a:lnTo>
                    <a:pt x="157995" y="25"/>
                  </a:lnTo>
                  <a:cubicBezTo>
                    <a:pt x="150942" y="25"/>
                    <a:pt x="145163" y="5792"/>
                    <a:pt x="145163" y="12863"/>
                  </a:cubicBezTo>
                  <a:lnTo>
                    <a:pt x="145163" y="29383"/>
                  </a:lnTo>
                  <a:lnTo>
                    <a:pt x="108876" y="29383"/>
                  </a:lnTo>
                  <a:lnTo>
                    <a:pt x="108876" y="12863"/>
                  </a:lnTo>
                  <a:cubicBezTo>
                    <a:pt x="108876" y="5792"/>
                    <a:pt x="103093" y="25"/>
                    <a:pt x="96043" y="25"/>
                  </a:cubicBezTo>
                  <a:lnTo>
                    <a:pt x="12848" y="25"/>
                  </a:lnTo>
                  <a:cubicBezTo>
                    <a:pt x="5793" y="25"/>
                    <a:pt x="16" y="5792"/>
                    <a:pt x="16" y="12863"/>
                  </a:cubicBezTo>
                  <a:lnTo>
                    <a:pt x="16" y="96055"/>
                  </a:lnTo>
                  <a:cubicBezTo>
                    <a:pt x="16" y="103113"/>
                    <a:pt x="5793" y="108880"/>
                    <a:pt x="12848" y="108880"/>
                  </a:cubicBezTo>
                  <a:lnTo>
                    <a:pt x="29390" y="108880"/>
                  </a:lnTo>
                  <a:lnTo>
                    <a:pt x="29390" y="145168"/>
                  </a:lnTo>
                  <a:lnTo>
                    <a:pt x="12848" y="145168"/>
                  </a:lnTo>
                  <a:cubicBezTo>
                    <a:pt x="5793" y="145168"/>
                    <a:pt x="16" y="150932"/>
                    <a:pt x="16" y="157998"/>
                  </a:cubicBezTo>
                  <a:lnTo>
                    <a:pt x="16" y="241188"/>
                  </a:lnTo>
                  <a:cubicBezTo>
                    <a:pt x="16" y="248259"/>
                    <a:pt x="5793" y="254025"/>
                    <a:pt x="12848" y="254025"/>
                  </a:cubicBezTo>
                  <a:lnTo>
                    <a:pt x="96043" y="254025"/>
                  </a:lnTo>
                  <a:cubicBezTo>
                    <a:pt x="103093" y="254025"/>
                    <a:pt x="108876" y="248259"/>
                    <a:pt x="108876" y="241188"/>
                  </a:cubicBezTo>
                  <a:lnTo>
                    <a:pt x="108876" y="224656"/>
                  </a:lnTo>
                  <a:lnTo>
                    <a:pt x="145162" y="224656"/>
                  </a:lnTo>
                  <a:lnTo>
                    <a:pt x="145162" y="241188"/>
                  </a:lnTo>
                  <a:cubicBezTo>
                    <a:pt x="145162" y="248259"/>
                    <a:pt x="150942" y="254025"/>
                    <a:pt x="157994" y="254025"/>
                  </a:cubicBezTo>
                  <a:lnTo>
                    <a:pt x="241189" y="254025"/>
                  </a:lnTo>
                  <a:cubicBezTo>
                    <a:pt x="248240" y="254025"/>
                    <a:pt x="254017" y="248259"/>
                    <a:pt x="254017" y="241188"/>
                  </a:cubicBezTo>
                  <a:lnTo>
                    <a:pt x="254017" y="157998"/>
                  </a:lnTo>
                  <a:cubicBezTo>
                    <a:pt x="254017" y="150932"/>
                    <a:pt x="248240" y="145168"/>
                    <a:pt x="241189" y="145168"/>
                  </a:cubicBezTo>
                  <a:lnTo>
                    <a:pt x="224645" y="145168"/>
                  </a:lnTo>
                  <a:lnTo>
                    <a:pt x="224645" y="108880"/>
                  </a:lnTo>
                  <a:lnTo>
                    <a:pt x="241189" y="108880"/>
                  </a:lnTo>
                  <a:close/>
                  <a:moveTo>
                    <a:pt x="177373" y="145168"/>
                  </a:moveTo>
                  <a:lnTo>
                    <a:pt x="157995" y="145168"/>
                  </a:lnTo>
                  <a:cubicBezTo>
                    <a:pt x="150942" y="145168"/>
                    <a:pt x="145163" y="150932"/>
                    <a:pt x="145163" y="157998"/>
                  </a:cubicBezTo>
                  <a:lnTo>
                    <a:pt x="145163" y="177379"/>
                  </a:lnTo>
                  <a:lnTo>
                    <a:pt x="108876" y="177379"/>
                  </a:lnTo>
                  <a:lnTo>
                    <a:pt x="108876" y="157998"/>
                  </a:lnTo>
                  <a:cubicBezTo>
                    <a:pt x="108876" y="150932"/>
                    <a:pt x="103093" y="145168"/>
                    <a:pt x="96043" y="145168"/>
                  </a:cubicBezTo>
                  <a:lnTo>
                    <a:pt x="76663" y="145168"/>
                  </a:lnTo>
                  <a:lnTo>
                    <a:pt x="76663" y="108880"/>
                  </a:lnTo>
                  <a:lnTo>
                    <a:pt x="96043" y="108880"/>
                  </a:lnTo>
                  <a:cubicBezTo>
                    <a:pt x="103093" y="108880"/>
                    <a:pt x="108876" y="103113"/>
                    <a:pt x="108876" y="96055"/>
                  </a:cubicBezTo>
                  <a:lnTo>
                    <a:pt x="108876" y="76666"/>
                  </a:lnTo>
                  <a:lnTo>
                    <a:pt x="145162" y="76666"/>
                  </a:lnTo>
                  <a:lnTo>
                    <a:pt x="145162" y="96055"/>
                  </a:lnTo>
                  <a:cubicBezTo>
                    <a:pt x="145162" y="103113"/>
                    <a:pt x="150942" y="108880"/>
                    <a:pt x="157994" y="108880"/>
                  </a:cubicBezTo>
                  <a:lnTo>
                    <a:pt x="177373" y="108880"/>
                  </a:lnTo>
                  <a:lnTo>
                    <a:pt x="177373" y="145168"/>
                  </a:lnTo>
                  <a:lnTo>
                    <a:pt x="177373" y="145168"/>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1" name="Group 10">
            <a:extLst>
              <a:ext uri="{FF2B5EF4-FFF2-40B4-BE49-F238E27FC236}">
                <a16:creationId xmlns:a16="http://schemas.microsoft.com/office/drawing/2014/main" id="{C6A0D6F6-9BE5-E03F-4321-66BB0D19458E}"/>
              </a:ext>
            </a:extLst>
          </p:cNvPr>
          <p:cNvGrpSpPr/>
          <p:nvPr/>
        </p:nvGrpSpPr>
        <p:grpSpPr>
          <a:xfrm>
            <a:off x="10978190" y="3522267"/>
            <a:ext cx="1030099" cy="413824"/>
            <a:chOff x="10978190" y="3522267"/>
            <a:chExt cx="1030099" cy="413824"/>
          </a:xfrm>
        </p:grpSpPr>
        <p:sp>
          <p:nvSpPr>
            <p:cNvPr id="119" name="TextBox 29">
              <a:extLst>
                <a:ext uri="{FF2B5EF4-FFF2-40B4-BE49-F238E27FC236}">
                  <a16:creationId xmlns:a16="http://schemas.microsoft.com/office/drawing/2014/main" id="{2E253C89-8580-9ECF-FFA7-C8B89A246B88}"/>
                </a:ext>
              </a:extLst>
            </p:cNvPr>
            <p:cNvSpPr txBox="1"/>
            <p:nvPr/>
          </p:nvSpPr>
          <p:spPr>
            <a:xfrm>
              <a:off x="11318677" y="3522267"/>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Digital </a:t>
              </a:r>
            </a:p>
          </p:txBody>
        </p:sp>
        <p:sp>
          <p:nvSpPr>
            <p:cNvPr id="120" name="TextBox 30">
              <a:extLst>
                <a:ext uri="{FF2B5EF4-FFF2-40B4-BE49-F238E27FC236}">
                  <a16:creationId xmlns:a16="http://schemas.microsoft.com/office/drawing/2014/main" id="{81F7E00F-59F0-62BC-AA77-B42F3C16053F}"/>
                </a:ext>
              </a:extLst>
            </p:cNvPr>
            <p:cNvSpPr txBox="1"/>
            <p:nvPr/>
          </p:nvSpPr>
          <p:spPr>
            <a:xfrm>
              <a:off x="11318677" y="3693717"/>
              <a:ext cx="689612"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business</a:t>
              </a:r>
            </a:p>
          </p:txBody>
        </p:sp>
        <p:grpSp>
          <p:nvGrpSpPr>
            <p:cNvPr id="121" name="Digital biz graphic">
              <a:extLst>
                <a:ext uri="{FF2B5EF4-FFF2-40B4-BE49-F238E27FC236}">
                  <a16:creationId xmlns:a16="http://schemas.microsoft.com/office/drawing/2014/main" id="{B08ECEC8-0DC7-62DE-C7F9-D2AC844604EE}"/>
                </a:ext>
              </a:extLst>
            </p:cNvPr>
            <p:cNvGrpSpPr/>
            <p:nvPr/>
          </p:nvGrpSpPr>
          <p:grpSpPr>
            <a:xfrm>
              <a:off x="10978190" y="3605840"/>
              <a:ext cx="295536" cy="212216"/>
              <a:chOff x="10978190" y="3605840"/>
              <a:chExt cx="295536" cy="212216"/>
            </a:xfrm>
            <a:solidFill>
              <a:schemeClr val="tx1"/>
            </a:solidFill>
          </p:grpSpPr>
          <p:sp>
            <p:nvSpPr>
              <p:cNvPr id="122" name="Freeform: Shape 121">
                <a:extLst>
                  <a:ext uri="{FF2B5EF4-FFF2-40B4-BE49-F238E27FC236}">
                    <a16:creationId xmlns:a16="http://schemas.microsoft.com/office/drawing/2014/main" id="{2B83F0A5-FC7A-0A8C-6B41-29B789072342}"/>
                  </a:ext>
                </a:extLst>
              </p:cNvPr>
              <p:cNvSpPr/>
              <p:nvPr/>
            </p:nvSpPr>
            <p:spPr>
              <a:xfrm>
                <a:off x="10992391" y="3605840"/>
                <a:ext cx="281335" cy="196927"/>
              </a:xfrm>
              <a:custGeom>
                <a:avLst/>
                <a:gdLst>
                  <a:gd name="connsiteX0" fmla="*/ 273429 w 281335"/>
                  <a:gd name="connsiteY0" fmla="*/ 27 h 196927"/>
                  <a:gd name="connsiteX1" fmla="*/ 8033 w 281335"/>
                  <a:gd name="connsiteY1" fmla="*/ 27 h 196927"/>
                  <a:gd name="connsiteX2" fmla="*/ 63 w 281335"/>
                  <a:gd name="connsiteY2" fmla="*/ 7997 h 196927"/>
                  <a:gd name="connsiteX3" fmla="*/ 63 w 281335"/>
                  <a:gd name="connsiteY3" fmla="*/ 110228 h 196927"/>
                  <a:gd name="connsiteX4" fmla="*/ 18611 w 281335"/>
                  <a:gd name="connsiteY4" fmla="*/ 102331 h 196927"/>
                  <a:gd name="connsiteX5" fmla="*/ 18611 w 281335"/>
                  <a:gd name="connsiteY5" fmla="*/ 18575 h 196927"/>
                  <a:gd name="connsiteX6" fmla="*/ 262779 w 281335"/>
                  <a:gd name="connsiteY6" fmla="*/ 18575 h 196927"/>
                  <a:gd name="connsiteX7" fmla="*/ 262779 w 281335"/>
                  <a:gd name="connsiteY7" fmla="*/ 162539 h 196927"/>
                  <a:gd name="connsiteX8" fmla="*/ 92441 w 281335"/>
                  <a:gd name="connsiteY8" fmla="*/ 162539 h 196927"/>
                  <a:gd name="connsiteX9" fmla="*/ 92224 w 281335"/>
                  <a:gd name="connsiteY9" fmla="*/ 162684 h 196927"/>
                  <a:gd name="connsiteX10" fmla="*/ 98165 w 281335"/>
                  <a:gd name="connsiteY10" fmla="*/ 167176 h 196927"/>
                  <a:gd name="connsiteX11" fmla="*/ 96499 w 281335"/>
                  <a:gd name="connsiteY11" fmla="*/ 176015 h 196927"/>
                  <a:gd name="connsiteX12" fmla="*/ 88383 w 281335"/>
                  <a:gd name="connsiteY12" fmla="*/ 196955 h 196927"/>
                  <a:gd name="connsiteX13" fmla="*/ 273429 w 281335"/>
                  <a:gd name="connsiteY13" fmla="*/ 196955 h 196927"/>
                  <a:gd name="connsiteX14" fmla="*/ 281399 w 281335"/>
                  <a:gd name="connsiteY14" fmla="*/ 188984 h 196927"/>
                  <a:gd name="connsiteX15" fmla="*/ 281399 w 281335"/>
                  <a:gd name="connsiteY15" fmla="*/ 7997 h 196927"/>
                  <a:gd name="connsiteX16" fmla="*/ 273429 w 281335"/>
                  <a:gd name="connsiteY16" fmla="*/ 27 h 19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35" h="196927">
                    <a:moveTo>
                      <a:pt x="273429" y="27"/>
                    </a:moveTo>
                    <a:lnTo>
                      <a:pt x="8033" y="27"/>
                    </a:lnTo>
                    <a:cubicBezTo>
                      <a:pt x="3614" y="27"/>
                      <a:pt x="63" y="3577"/>
                      <a:pt x="63" y="7997"/>
                    </a:cubicBezTo>
                    <a:lnTo>
                      <a:pt x="63" y="110228"/>
                    </a:lnTo>
                    <a:cubicBezTo>
                      <a:pt x="5787" y="106605"/>
                      <a:pt x="12018" y="103998"/>
                      <a:pt x="18611" y="102331"/>
                    </a:cubicBezTo>
                    <a:lnTo>
                      <a:pt x="18611" y="18575"/>
                    </a:lnTo>
                    <a:lnTo>
                      <a:pt x="262779" y="18575"/>
                    </a:lnTo>
                    <a:lnTo>
                      <a:pt x="262779" y="162539"/>
                    </a:lnTo>
                    <a:lnTo>
                      <a:pt x="92441" y="162539"/>
                    </a:lnTo>
                    <a:lnTo>
                      <a:pt x="92224" y="162684"/>
                    </a:lnTo>
                    <a:lnTo>
                      <a:pt x="98165" y="167176"/>
                    </a:lnTo>
                    <a:lnTo>
                      <a:pt x="96499" y="176015"/>
                    </a:lnTo>
                    <a:cubicBezTo>
                      <a:pt x="95049" y="183406"/>
                      <a:pt x="92296" y="190506"/>
                      <a:pt x="88383" y="196955"/>
                    </a:cubicBezTo>
                    <a:lnTo>
                      <a:pt x="273429" y="196955"/>
                    </a:lnTo>
                    <a:cubicBezTo>
                      <a:pt x="277849" y="196955"/>
                      <a:pt x="281399" y="193404"/>
                      <a:pt x="281399" y="188984"/>
                    </a:cubicBezTo>
                    <a:lnTo>
                      <a:pt x="281399" y="7997"/>
                    </a:lnTo>
                    <a:cubicBezTo>
                      <a:pt x="281399" y="3577"/>
                      <a:pt x="277849" y="27"/>
                      <a:pt x="273429" y="27"/>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3" name="Freeform: Shape 122">
                <a:extLst>
                  <a:ext uri="{FF2B5EF4-FFF2-40B4-BE49-F238E27FC236}">
                    <a16:creationId xmlns:a16="http://schemas.microsoft.com/office/drawing/2014/main" id="{DB69E7AB-05B7-8A14-CCF0-8BF532C13392}"/>
                  </a:ext>
                </a:extLst>
              </p:cNvPr>
              <p:cNvSpPr/>
              <p:nvPr/>
            </p:nvSpPr>
            <p:spPr>
              <a:xfrm>
                <a:off x="11150773" y="3647066"/>
                <a:ext cx="93826" cy="72598"/>
              </a:xfrm>
              <a:custGeom>
                <a:avLst/>
                <a:gdLst>
                  <a:gd name="connsiteX0" fmla="*/ 63 w 93826"/>
                  <a:gd name="connsiteY0" fmla="*/ 57772 h 72598"/>
                  <a:gd name="connsiteX1" fmla="*/ 32378 w 93826"/>
                  <a:gd name="connsiteY1" fmla="*/ 72625 h 72598"/>
                  <a:gd name="connsiteX2" fmla="*/ 93890 w 93826"/>
                  <a:gd name="connsiteY2" fmla="*/ 25675 h 72598"/>
                  <a:gd name="connsiteX3" fmla="*/ 93890 w 93826"/>
                  <a:gd name="connsiteY3" fmla="*/ 27 h 72598"/>
                  <a:gd name="connsiteX4" fmla="*/ 28103 w 93826"/>
                  <a:gd name="connsiteY4" fmla="*/ 48281 h 72598"/>
                  <a:gd name="connsiteX5" fmla="*/ 8106 w 93826"/>
                  <a:gd name="connsiteY5" fmla="*/ 37050 h 72598"/>
                  <a:gd name="connsiteX6" fmla="*/ 8179 w 93826"/>
                  <a:gd name="connsiteY6" fmla="*/ 39079 h 72598"/>
                  <a:gd name="connsiteX7" fmla="*/ 63 w 93826"/>
                  <a:gd name="connsiteY7" fmla="*/ 57772 h 7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26" h="72598">
                    <a:moveTo>
                      <a:pt x="63" y="57772"/>
                    </a:moveTo>
                    <a:lnTo>
                      <a:pt x="32378" y="72625"/>
                    </a:lnTo>
                    <a:lnTo>
                      <a:pt x="93890" y="25675"/>
                    </a:lnTo>
                    <a:lnTo>
                      <a:pt x="93890" y="27"/>
                    </a:lnTo>
                    <a:lnTo>
                      <a:pt x="28103" y="48281"/>
                    </a:lnTo>
                    <a:lnTo>
                      <a:pt x="8106" y="37050"/>
                    </a:lnTo>
                    <a:cubicBezTo>
                      <a:pt x="8179" y="37703"/>
                      <a:pt x="8179" y="38355"/>
                      <a:pt x="8179" y="39079"/>
                    </a:cubicBezTo>
                    <a:cubicBezTo>
                      <a:pt x="8179" y="46469"/>
                      <a:pt x="5063" y="53135"/>
                      <a:pt x="63" y="5777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4" name="Freeform: Shape 123">
                <a:extLst>
                  <a:ext uri="{FF2B5EF4-FFF2-40B4-BE49-F238E27FC236}">
                    <a16:creationId xmlns:a16="http://schemas.microsoft.com/office/drawing/2014/main" id="{B622CEF4-733D-6E8E-1105-AEB0F9F4B5CF}"/>
                  </a:ext>
                </a:extLst>
              </p:cNvPr>
              <p:cNvSpPr/>
              <p:nvPr/>
            </p:nvSpPr>
            <p:spPr>
              <a:xfrm>
                <a:off x="11044702" y="3683003"/>
                <a:ext cx="75641" cy="51007"/>
              </a:xfrm>
              <a:custGeom>
                <a:avLst/>
                <a:gdLst>
                  <a:gd name="connsiteX0" fmla="*/ 63098 w 75641"/>
                  <a:gd name="connsiteY0" fmla="*/ 3142 h 51007"/>
                  <a:gd name="connsiteX1" fmla="*/ 63315 w 75641"/>
                  <a:gd name="connsiteY1" fmla="*/ 27 h 51007"/>
                  <a:gd name="connsiteX2" fmla="*/ 63 w 75641"/>
                  <a:gd name="connsiteY2" fmla="*/ 25893 h 51007"/>
                  <a:gd name="connsiteX3" fmla="*/ 14916 w 75641"/>
                  <a:gd name="connsiteY3" fmla="*/ 32558 h 51007"/>
                  <a:gd name="connsiteX4" fmla="*/ 22814 w 75641"/>
                  <a:gd name="connsiteY4" fmla="*/ 37412 h 51007"/>
                  <a:gd name="connsiteX5" fmla="*/ 22017 w 75641"/>
                  <a:gd name="connsiteY5" fmla="*/ 44586 h 51007"/>
                  <a:gd name="connsiteX6" fmla="*/ 29190 w 75641"/>
                  <a:gd name="connsiteY6" fmla="*/ 43571 h 51007"/>
                  <a:gd name="connsiteX7" fmla="*/ 34262 w 75641"/>
                  <a:gd name="connsiteY7" fmla="*/ 51034 h 51007"/>
                  <a:gd name="connsiteX8" fmla="*/ 34262 w 75641"/>
                  <a:gd name="connsiteY8" fmla="*/ 51034 h 51007"/>
                  <a:gd name="connsiteX9" fmla="*/ 75705 w 75641"/>
                  <a:gd name="connsiteY9" fmla="*/ 25096 h 51007"/>
                  <a:gd name="connsiteX10" fmla="*/ 63098 w 75641"/>
                  <a:gd name="connsiteY10" fmla="*/ 3142 h 5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41" h="51007">
                    <a:moveTo>
                      <a:pt x="63098" y="3142"/>
                    </a:moveTo>
                    <a:cubicBezTo>
                      <a:pt x="63098" y="2128"/>
                      <a:pt x="63170" y="1041"/>
                      <a:pt x="63315" y="27"/>
                    </a:cubicBezTo>
                    <a:lnTo>
                      <a:pt x="63" y="25893"/>
                    </a:lnTo>
                    <a:cubicBezTo>
                      <a:pt x="5280" y="27486"/>
                      <a:pt x="10207" y="29732"/>
                      <a:pt x="14916" y="32558"/>
                    </a:cubicBezTo>
                    <a:lnTo>
                      <a:pt x="22814" y="37412"/>
                    </a:lnTo>
                    <a:lnTo>
                      <a:pt x="22017" y="44586"/>
                    </a:lnTo>
                    <a:lnTo>
                      <a:pt x="29190" y="43571"/>
                    </a:lnTo>
                    <a:lnTo>
                      <a:pt x="34262" y="51034"/>
                    </a:lnTo>
                    <a:lnTo>
                      <a:pt x="34262" y="51034"/>
                    </a:lnTo>
                    <a:lnTo>
                      <a:pt x="75705" y="25096"/>
                    </a:lnTo>
                    <a:cubicBezTo>
                      <a:pt x="68097" y="20676"/>
                      <a:pt x="63098" y="12489"/>
                      <a:pt x="63098" y="314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Shape 124">
                <a:extLst>
                  <a:ext uri="{FF2B5EF4-FFF2-40B4-BE49-F238E27FC236}">
                    <a16:creationId xmlns:a16="http://schemas.microsoft.com/office/drawing/2014/main" id="{2EBFCFA7-F340-CE4A-9F45-3F6B9EC93875}"/>
                  </a:ext>
                </a:extLst>
              </p:cNvPr>
              <p:cNvSpPr/>
              <p:nvPr/>
            </p:nvSpPr>
            <p:spPr>
              <a:xfrm>
                <a:off x="11084696" y="3687567"/>
                <a:ext cx="159903" cy="68468"/>
              </a:xfrm>
              <a:custGeom>
                <a:avLst/>
                <a:gdLst>
                  <a:gd name="connsiteX0" fmla="*/ 159967 w 159903"/>
                  <a:gd name="connsiteY0" fmla="*/ 27 h 68468"/>
                  <a:gd name="connsiteX1" fmla="*/ 99904 w 159903"/>
                  <a:gd name="connsiteY1" fmla="*/ 45528 h 68468"/>
                  <a:gd name="connsiteX2" fmla="*/ 52954 w 159903"/>
                  <a:gd name="connsiteY2" fmla="*/ 24009 h 68468"/>
                  <a:gd name="connsiteX3" fmla="*/ 63 w 159903"/>
                  <a:gd name="connsiteY3" fmla="*/ 57120 h 68468"/>
                  <a:gd name="connsiteX4" fmla="*/ 3469 w 159903"/>
                  <a:gd name="connsiteY4" fmla="*/ 67408 h 68468"/>
                  <a:gd name="connsiteX5" fmla="*/ 3758 w 159903"/>
                  <a:gd name="connsiteY5" fmla="*/ 68495 h 68468"/>
                  <a:gd name="connsiteX6" fmla="*/ 159967 w 159903"/>
                  <a:gd name="connsiteY6" fmla="*/ 68495 h 68468"/>
                  <a:gd name="connsiteX7" fmla="*/ 159967 w 159903"/>
                  <a:gd name="connsiteY7" fmla="*/ 27 h 68468"/>
                  <a:gd name="connsiteX8" fmla="*/ 159967 w 159903"/>
                  <a:gd name="connsiteY8" fmla="*/ 27 h 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903" h="68468">
                    <a:moveTo>
                      <a:pt x="159967" y="27"/>
                    </a:moveTo>
                    <a:lnTo>
                      <a:pt x="99904" y="45528"/>
                    </a:lnTo>
                    <a:lnTo>
                      <a:pt x="52954" y="24009"/>
                    </a:lnTo>
                    <a:lnTo>
                      <a:pt x="63" y="57120"/>
                    </a:lnTo>
                    <a:cubicBezTo>
                      <a:pt x="1512" y="60453"/>
                      <a:pt x="2671" y="63858"/>
                      <a:pt x="3469" y="67408"/>
                    </a:cubicBezTo>
                    <a:lnTo>
                      <a:pt x="3758" y="68495"/>
                    </a:lnTo>
                    <a:lnTo>
                      <a:pt x="159967" y="68495"/>
                    </a:lnTo>
                    <a:lnTo>
                      <a:pt x="159967" y="27"/>
                    </a:lnTo>
                    <a:lnTo>
                      <a:pt x="159967" y="2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Shape 125">
                <a:extLst>
                  <a:ext uri="{FF2B5EF4-FFF2-40B4-BE49-F238E27FC236}">
                    <a16:creationId xmlns:a16="http://schemas.microsoft.com/office/drawing/2014/main" id="{261E9B1A-C84F-9F8C-22C0-43CF00127365}"/>
                  </a:ext>
                </a:extLst>
              </p:cNvPr>
              <p:cNvSpPr/>
              <p:nvPr/>
            </p:nvSpPr>
            <p:spPr>
              <a:xfrm>
                <a:off x="10978190" y="3721548"/>
                <a:ext cx="96435" cy="96508"/>
              </a:xfrm>
              <a:custGeom>
                <a:avLst/>
                <a:gdLst>
                  <a:gd name="connsiteX0" fmla="*/ 91065 w 96435"/>
                  <a:gd name="connsiteY0" fmla="*/ 53425 h 96508"/>
                  <a:gd name="connsiteX1" fmla="*/ 91354 w 96435"/>
                  <a:gd name="connsiteY1" fmla="*/ 48281 h 96508"/>
                  <a:gd name="connsiteX2" fmla="*/ 90702 w 96435"/>
                  <a:gd name="connsiteY2" fmla="*/ 41036 h 96508"/>
                  <a:gd name="connsiteX3" fmla="*/ 95919 w 96435"/>
                  <a:gd name="connsiteY3" fmla="*/ 36833 h 96508"/>
                  <a:gd name="connsiteX4" fmla="*/ 88746 w 96435"/>
                  <a:gd name="connsiteY4" fmla="*/ 20676 h 96508"/>
                  <a:gd name="connsiteX5" fmla="*/ 81935 w 96435"/>
                  <a:gd name="connsiteY5" fmla="*/ 21618 h 96508"/>
                  <a:gd name="connsiteX6" fmla="*/ 73024 w 96435"/>
                  <a:gd name="connsiteY6" fmla="*/ 13141 h 96508"/>
                  <a:gd name="connsiteX7" fmla="*/ 73821 w 96435"/>
                  <a:gd name="connsiteY7" fmla="*/ 6403 h 96508"/>
                  <a:gd name="connsiteX8" fmla="*/ 57446 w 96435"/>
                  <a:gd name="connsiteY8" fmla="*/ 27 h 96508"/>
                  <a:gd name="connsiteX9" fmla="*/ 53461 w 96435"/>
                  <a:gd name="connsiteY9" fmla="*/ 5389 h 96508"/>
                  <a:gd name="connsiteX10" fmla="*/ 48317 w 96435"/>
                  <a:gd name="connsiteY10" fmla="*/ 5099 h 96508"/>
                  <a:gd name="connsiteX11" fmla="*/ 41072 w 96435"/>
                  <a:gd name="connsiteY11" fmla="*/ 5751 h 96508"/>
                  <a:gd name="connsiteX12" fmla="*/ 36870 w 96435"/>
                  <a:gd name="connsiteY12" fmla="*/ 462 h 96508"/>
                  <a:gd name="connsiteX13" fmla="*/ 20785 w 96435"/>
                  <a:gd name="connsiteY13" fmla="*/ 7562 h 96508"/>
                  <a:gd name="connsiteX14" fmla="*/ 21727 w 96435"/>
                  <a:gd name="connsiteY14" fmla="*/ 14372 h 96508"/>
                  <a:gd name="connsiteX15" fmla="*/ 13177 w 96435"/>
                  <a:gd name="connsiteY15" fmla="*/ 23357 h 96508"/>
                  <a:gd name="connsiteX16" fmla="*/ 6439 w 96435"/>
                  <a:gd name="connsiteY16" fmla="*/ 22560 h 96508"/>
                  <a:gd name="connsiteX17" fmla="*/ 63 w 96435"/>
                  <a:gd name="connsiteY17" fmla="*/ 38935 h 96508"/>
                  <a:gd name="connsiteX18" fmla="*/ 5497 w 96435"/>
                  <a:gd name="connsiteY18" fmla="*/ 43065 h 96508"/>
                  <a:gd name="connsiteX19" fmla="*/ 5208 w 96435"/>
                  <a:gd name="connsiteY19" fmla="*/ 48208 h 96508"/>
                  <a:gd name="connsiteX20" fmla="*/ 5787 w 96435"/>
                  <a:gd name="connsiteY20" fmla="*/ 55381 h 96508"/>
                  <a:gd name="connsiteX21" fmla="*/ 498 w 96435"/>
                  <a:gd name="connsiteY21" fmla="*/ 59584 h 96508"/>
                  <a:gd name="connsiteX22" fmla="*/ 7599 w 96435"/>
                  <a:gd name="connsiteY22" fmla="*/ 75814 h 96508"/>
                  <a:gd name="connsiteX23" fmla="*/ 14409 w 96435"/>
                  <a:gd name="connsiteY23" fmla="*/ 74871 h 96508"/>
                  <a:gd name="connsiteX24" fmla="*/ 23393 w 96435"/>
                  <a:gd name="connsiteY24" fmla="*/ 83421 h 96508"/>
                  <a:gd name="connsiteX25" fmla="*/ 22596 w 96435"/>
                  <a:gd name="connsiteY25" fmla="*/ 90159 h 96508"/>
                  <a:gd name="connsiteX26" fmla="*/ 38971 w 96435"/>
                  <a:gd name="connsiteY26" fmla="*/ 96535 h 96508"/>
                  <a:gd name="connsiteX27" fmla="*/ 43101 w 96435"/>
                  <a:gd name="connsiteY27" fmla="*/ 91101 h 96508"/>
                  <a:gd name="connsiteX28" fmla="*/ 48245 w 96435"/>
                  <a:gd name="connsiteY28" fmla="*/ 91391 h 96508"/>
                  <a:gd name="connsiteX29" fmla="*/ 55490 w 96435"/>
                  <a:gd name="connsiteY29" fmla="*/ 90738 h 96508"/>
                  <a:gd name="connsiteX30" fmla="*/ 59692 w 96435"/>
                  <a:gd name="connsiteY30" fmla="*/ 96027 h 96508"/>
                  <a:gd name="connsiteX31" fmla="*/ 75777 w 96435"/>
                  <a:gd name="connsiteY31" fmla="*/ 88928 h 96508"/>
                  <a:gd name="connsiteX32" fmla="*/ 74835 w 96435"/>
                  <a:gd name="connsiteY32" fmla="*/ 82116 h 96508"/>
                  <a:gd name="connsiteX33" fmla="*/ 83385 w 96435"/>
                  <a:gd name="connsiteY33" fmla="*/ 73132 h 96508"/>
                  <a:gd name="connsiteX34" fmla="*/ 90123 w 96435"/>
                  <a:gd name="connsiteY34" fmla="*/ 73929 h 96508"/>
                  <a:gd name="connsiteX35" fmla="*/ 96499 w 96435"/>
                  <a:gd name="connsiteY35" fmla="*/ 57555 h 96508"/>
                  <a:gd name="connsiteX36" fmla="*/ 91065 w 96435"/>
                  <a:gd name="connsiteY36" fmla="*/ 53425 h 96508"/>
                  <a:gd name="connsiteX37" fmla="*/ 31943 w 96435"/>
                  <a:gd name="connsiteY37" fmla="*/ 29298 h 96508"/>
                  <a:gd name="connsiteX38" fmla="*/ 38536 w 96435"/>
                  <a:gd name="connsiteY38" fmla="*/ 25386 h 96508"/>
                  <a:gd name="connsiteX39" fmla="*/ 72444 w 96435"/>
                  <a:gd name="connsiteY39" fmla="*/ 44369 h 96508"/>
                  <a:gd name="connsiteX40" fmla="*/ 72444 w 96435"/>
                  <a:gd name="connsiteY40" fmla="*/ 52121 h 96508"/>
                  <a:gd name="connsiteX41" fmla="*/ 38536 w 96435"/>
                  <a:gd name="connsiteY41" fmla="*/ 71176 h 96508"/>
                  <a:gd name="connsiteX42" fmla="*/ 31943 w 96435"/>
                  <a:gd name="connsiteY42" fmla="*/ 67336 h 96508"/>
                  <a:gd name="connsiteX43" fmla="*/ 31943 w 96435"/>
                  <a:gd name="connsiteY43" fmla="*/ 29298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435" h="96508">
                    <a:moveTo>
                      <a:pt x="91065" y="53425"/>
                    </a:moveTo>
                    <a:cubicBezTo>
                      <a:pt x="91210" y="51759"/>
                      <a:pt x="91354" y="50020"/>
                      <a:pt x="91354" y="48281"/>
                    </a:cubicBezTo>
                    <a:cubicBezTo>
                      <a:pt x="91354" y="45817"/>
                      <a:pt x="91137" y="43427"/>
                      <a:pt x="90702" y="41036"/>
                    </a:cubicBezTo>
                    <a:lnTo>
                      <a:pt x="95919" y="36833"/>
                    </a:lnTo>
                    <a:cubicBezTo>
                      <a:pt x="94470" y="30965"/>
                      <a:pt x="92079" y="25531"/>
                      <a:pt x="88746" y="20676"/>
                    </a:cubicBezTo>
                    <a:lnTo>
                      <a:pt x="81935" y="21618"/>
                    </a:lnTo>
                    <a:cubicBezTo>
                      <a:pt x="79400" y="18358"/>
                      <a:pt x="76429" y="15533"/>
                      <a:pt x="73024" y="13141"/>
                    </a:cubicBezTo>
                    <a:lnTo>
                      <a:pt x="73821" y="6403"/>
                    </a:lnTo>
                    <a:cubicBezTo>
                      <a:pt x="68894" y="3360"/>
                      <a:pt x="63387" y="1186"/>
                      <a:pt x="57446" y="27"/>
                    </a:cubicBezTo>
                    <a:lnTo>
                      <a:pt x="53461" y="5389"/>
                    </a:lnTo>
                    <a:cubicBezTo>
                      <a:pt x="51795" y="5244"/>
                      <a:pt x="50056" y="5099"/>
                      <a:pt x="48317" y="5099"/>
                    </a:cubicBezTo>
                    <a:cubicBezTo>
                      <a:pt x="45854" y="5099"/>
                      <a:pt x="43463" y="5316"/>
                      <a:pt x="41072" y="5751"/>
                    </a:cubicBezTo>
                    <a:lnTo>
                      <a:pt x="36870" y="462"/>
                    </a:lnTo>
                    <a:cubicBezTo>
                      <a:pt x="31001" y="1839"/>
                      <a:pt x="25639" y="4302"/>
                      <a:pt x="20785" y="7562"/>
                    </a:cubicBezTo>
                    <a:lnTo>
                      <a:pt x="21727" y="14372"/>
                    </a:lnTo>
                    <a:cubicBezTo>
                      <a:pt x="18467" y="16909"/>
                      <a:pt x="15568" y="19952"/>
                      <a:pt x="13177" y="23357"/>
                    </a:cubicBezTo>
                    <a:lnTo>
                      <a:pt x="6439" y="22560"/>
                    </a:lnTo>
                    <a:cubicBezTo>
                      <a:pt x="3396" y="27487"/>
                      <a:pt x="1223" y="32993"/>
                      <a:pt x="63" y="38935"/>
                    </a:cubicBezTo>
                    <a:lnTo>
                      <a:pt x="5497" y="43065"/>
                    </a:lnTo>
                    <a:cubicBezTo>
                      <a:pt x="5353" y="44731"/>
                      <a:pt x="5208" y="46470"/>
                      <a:pt x="5208" y="48208"/>
                    </a:cubicBezTo>
                    <a:cubicBezTo>
                      <a:pt x="5208" y="50672"/>
                      <a:pt x="5425" y="53063"/>
                      <a:pt x="5787" y="55381"/>
                    </a:cubicBezTo>
                    <a:lnTo>
                      <a:pt x="498" y="59584"/>
                    </a:lnTo>
                    <a:cubicBezTo>
                      <a:pt x="1875" y="65452"/>
                      <a:pt x="4338" y="70959"/>
                      <a:pt x="7599" y="75814"/>
                    </a:cubicBezTo>
                    <a:lnTo>
                      <a:pt x="14409" y="74871"/>
                    </a:lnTo>
                    <a:cubicBezTo>
                      <a:pt x="16945" y="78132"/>
                      <a:pt x="19988" y="81029"/>
                      <a:pt x="23393" y="83421"/>
                    </a:cubicBezTo>
                    <a:lnTo>
                      <a:pt x="22596" y="90159"/>
                    </a:lnTo>
                    <a:cubicBezTo>
                      <a:pt x="27523" y="93202"/>
                      <a:pt x="33030" y="95376"/>
                      <a:pt x="38971" y="96535"/>
                    </a:cubicBezTo>
                    <a:lnTo>
                      <a:pt x="43101" y="91101"/>
                    </a:lnTo>
                    <a:cubicBezTo>
                      <a:pt x="44767" y="91246"/>
                      <a:pt x="46506" y="91391"/>
                      <a:pt x="48245" y="91391"/>
                    </a:cubicBezTo>
                    <a:cubicBezTo>
                      <a:pt x="50708" y="91391"/>
                      <a:pt x="53099" y="91174"/>
                      <a:pt x="55490" y="90738"/>
                    </a:cubicBezTo>
                    <a:lnTo>
                      <a:pt x="59692" y="96027"/>
                    </a:lnTo>
                    <a:cubicBezTo>
                      <a:pt x="65561" y="94651"/>
                      <a:pt x="70995" y="92188"/>
                      <a:pt x="75777" y="88928"/>
                    </a:cubicBezTo>
                    <a:lnTo>
                      <a:pt x="74835" y="82116"/>
                    </a:lnTo>
                    <a:cubicBezTo>
                      <a:pt x="78095" y="79581"/>
                      <a:pt x="80994" y="76537"/>
                      <a:pt x="83385" y="73132"/>
                    </a:cubicBezTo>
                    <a:lnTo>
                      <a:pt x="90123" y="73929"/>
                    </a:lnTo>
                    <a:cubicBezTo>
                      <a:pt x="93166" y="69002"/>
                      <a:pt x="95340" y="63496"/>
                      <a:pt x="96499" y="57555"/>
                    </a:cubicBezTo>
                    <a:lnTo>
                      <a:pt x="91065" y="53425"/>
                    </a:lnTo>
                    <a:close/>
                    <a:moveTo>
                      <a:pt x="31943" y="29298"/>
                    </a:moveTo>
                    <a:cubicBezTo>
                      <a:pt x="31943" y="25893"/>
                      <a:pt x="35566" y="23792"/>
                      <a:pt x="38536" y="25386"/>
                    </a:cubicBezTo>
                    <a:lnTo>
                      <a:pt x="72444" y="44369"/>
                    </a:lnTo>
                    <a:cubicBezTo>
                      <a:pt x="75487" y="46035"/>
                      <a:pt x="75487" y="50382"/>
                      <a:pt x="72444" y="52121"/>
                    </a:cubicBezTo>
                    <a:lnTo>
                      <a:pt x="38536" y="71176"/>
                    </a:lnTo>
                    <a:cubicBezTo>
                      <a:pt x="35566" y="72843"/>
                      <a:pt x="31943" y="70669"/>
                      <a:pt x="31943" y="67336"/>
                    </a:cubicBezTo>
                    <a:lnTo>
                      <a:pt x="31943" y="2929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Shape 126">
                <a:extLst>
                  <a:ext uri="{FF2B5EF4-FFF2-40B4-BE49-F238E27FC236}">
                    <a16:creationId xmlns:a16="http://schemas.microsoft.com/office/drawing/2014/main" id="{A09B659B-CDF7-E165-E2A9-ABFB1A84F6AD}"/>
                  </a:ext>
                </a:extLst>
              </p:cNvPr>
              <p:cNvSpPr/>
              <p:nvPr/>
            </p:nvSpPr>
            <p:spPr>
              <a:xfrm rot="-4846897">
                <a:off x="11118609" y="3671411"/>
                <a:ext cx="29416" cy="29416"/>
              </a:xfrm>
              <a:custGeom>
                <a:avLst/>
                <a:gdLst>
                  <a:gd name="connsiteX0" fmla="*/ 29480 w 29416"/>
                  <a:gd name="connsiteY0" fmla="*/ 14735 h 29416"/>
                  <a:gd name="connsiteX1" fmla="*/ 14772 w 29416"/>
                  <a:gd name="connsiteY1" fmla="*/ 29443 h 29416"/>
                  <a:gd name="connsiteX2" fmla="*/ 63 w 29416"/>
                  <a:gd name="connsiteY2" fmla="*/ 14735 h 29416"/>
                  <a:gd name="connsiteX3" fmla="*/ 14772 w 29416"/>
                  <a:gd name="connsiteY3" fmla="*/ 27 h 29416"/>
                  <a:gd name="connsiteX4" fmla="*/ 29480 w 29416"/>
                  <a:gd name="connsiteY4" fmla="*/ 14735 h 2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29416">
                    <a:moveTo>
                      <a:pt x="29480" y="14735"/>
                    </a:moveTo>
                    <a:cubicBezTo>
                      <a:pt x="29480" y="22858"/>
                      <a:pt x="22895" y="29443"/>
                      <a:pt x="14772" y="29443"/>
                    </a:cubicBezTo>
                    <a:cubicBezTo>
                      <a:pt x="6649" y="29443"/>
                      <a:pt x="63" y="22858"/>
                      <a:pt x="63" y="14735"/>
                    </a:cubicBezTo>
                    <a:cubicBezTo>
                      <a:pt x="63" y="6612"/>
                      <a:pt x="6649" y="27"/>
                      <a:pt x="14772" y="27"/>
                    </a:cubicBezTo>
                    <a:cubicBezTo>
                      <a:pt x="22895" y="27"/>
                      <a:pt x="29480" y="6612"/>
                      <a:pt x="29480" y="1473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2" name="Group 11">
            <a:extLst>
              <a:ext uri="{FF2B5EF4-FFF2-40B4-BE49-F238E27FC236}">
                <a16:creationId xmlns:a16="http://schemas.microsoft.com/office/drawing/2014/main" id="{4844494F-FA5C-2A2F-8581-D065DFAE1B8E}"/>
              </a:ext>
            </a:extLst>
          </p:cNvPr>
          <p:cNvGrpSpPr/>
          <p:nvPr/>
        </p:nvGrpSpPr>
        <p:grpSpPr>
          <a:xfrm>
            <a:off x="10884790" y="464814"/>
            <a:ext cx="1216898" cy="413824"/>
            <a:chOff x="10884790" y="260567"/>
            <a:chExt cx="1216898" cy="413824"/>
          </a:xfrm>
        </p:grpSpPr>
        <p:sp>
          <p:nvSpPr>
            <p:cNvPr id="116" name="TextBox 39">
              <a:extLst>
                <a:ext uri="{FF2B5EF4-FFF2-40B4-BE49-F238E27FC236}">
                  <a16:creationId xmlns:a16="http://schemas.microsoft.com/office/drawing/2014/main" id="{F8A5E5AC-2B0F-F213-D8DE-29EB7E8F5BA6}"/>
                </a:ext>
              </a:extLst>
            </p:cNvPr>
            <p:cNvSpPr txBox="1"/>
            <p:nvPr/>
          </p:nvSpPr>
          <p:spPr>
            <a:xfrm>
              <a:off x="11219715" y="260567"/>
              <a:ext cx="55976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Cloud </a:t>
              </a:r>
            </a:p>
          </p:txBody>
        </p:sp>
        <p:sp>
          <p:nvSpPr>
            <p:cNvPr id="117" name="TextBox 40">
              <a:extLst>
                <a:ext uri="{FF2B5EF4-FFF2-40B4-BE49-F238E27FC236}">
                  <a16:creationId xmlns:a16="http://schemas.microsoft.com/office/drawing/2014/main" id="{E977FD41-7A33-34E9-88F0-B8F3431BF029}"/>
                </a:ext>
              </a:extLst>
            </p:cNvPr>
            <p:cNvSpPr txBox="1"/>
            <p:nvPr/>
          </p:nvSpPr>
          <p:spPr>
            <a:xfrm>
              <a:off x="11219715" y="432017"/>
              <a:ext cx="881973"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automation</a:t>
              </a:r>
            </a:p>
          </p:txBody>
        </p:sp>
        <p:sp>
          <p:nvSpPr>
            <p:cNvPr id="118" name="Freeform: Shape 117">
              <a:extLst>
                <a:ext uri="{FF2B5EF4-FFF2-40B4-BE49-F238E27FC236}">
                  <a16:creationId xmlns:a16="http://schemas.microsoft.com/office/drawing/2014/main" id="{291F3459-A635-FD1E-F486-B33E73BFC1F0}"/>
                </a:ext>
              </a:extLst>
            </p:cNvPr>
            <p:cNvSpPr/>
            <p:nvPr/>
          </p:nvSpPr>
          <p:spPr>
            <a:xfrm>
              <a:off x="10884790" y="352344"/>
              <a:ext cx="284780" cy="191894"/>
            </a:xfrm>
            <a:custGeom>
              <a:avLst/>
              <a:gdLst>
                <a:gd name="connsiteX0" fmla="*/ 284868 w 284780"/>
                <a:gd name="connsiteY0" fmla="*/ 173322 h 191894"/>
                <a:gd name="connsiteX1" fmla="*/ 239234 w 284780"/>
                <a:gd name="connsiteY1" fmla="*/ 173322 h 191894"/>
                <a:gd name="connsiteX2" fmla="*/ 253560 w 284780"/>
                <a:gd name="connsiteY2" fmla="*/ 136007 h 191894"/>
                <a:gd name="connsiteX3" fmla="*/ 245473 w 284780"/>
                <a:gd name="connsiteY3" fmla="*/ 107009 h 191894"/>
                <a:gd name="connsiteX4" fmla="*/ 224850 w 284780"/>
                <a:gd name="connsiteY4" fmla="*/ 87137 h 191894"/>
                <a:gd name="connsiteX5" fmla="*/ 225255 w 284780"/>
                <a:gd name="connsiteY5" fmla="*/ 87195 h 191894"/>
                <a:gd name="connsiteX6" fmla="*/ 226179 w 284780"/>
                <a:gd name="connsiteY6" fmla="*/ 75353 h 191894"/>
                <a:gd name="connsiteX7" fmla="*/ 150855 w 284780"/>
                <a:gd name="connsiteY7" fmla="*/ 28 h 191894"/>
                <a:gd name="connsiteX8" fmla="*/ 92512 w 284780"/>
                <a:gd name="connsiteY8" fmla="*/ 27755 h 191894"/>
                <a:gd name="connsiteX9" fmla="*/ 89104 w 284780"/>
                <a:gd name="connsiteY9" fmla="*/ 25502 h 191894"/>
                <a:gd name="connsiteX10" fmla="*/ 86620 w 284780"/>
                <a:gd name="connsiteY10" fmla="*/ 23885 h 191894"/>
                <a:gd name="connsiteX11" fmla="*/ 90201 w 284780"/>
                <a:gd name="connsiteY11" fmla="*/ 48781 h 191894"/>
                <a:gd name="connsiteX12" fmla="*/ 104989 w 284780"/>
                <a:gd name="connsiteY12" fmla="*/ 44853 h 191894"/>
                <a:gd name="connsiteX13" fmla="*/ 114462 w 284780"/>
                <a:gd name="connsiteY13" fmla="*/ 42369 h 191894"/>
                <a:gd name="connsiteX14" fmla="*/ 109784 w 284780"/>
                <a:gd name="connsiteY14" fmla="*/ 39250 h 191894"/>
                <a:gd name="connsiteX15" fmla="*/ 107993 w 284780"/>
                <a:gd name="connsiteY15" fmla="*/ 38095 h 191894"/>
                <a:gd name="connsiteX16" fmla="*/ 150796 w 284780"/>
                <a:gd name="connsiteY16" fmla="*/ 18570 h 191894"/>
                <a:gd name="connsiteX17" fmla="*/ 207637 w 284780"/>
                <a:gd name="connsiteY17" fmla="*/ 75411 h 191894"/>
                <a:gd name="connsiteX18" fmla="*/ 207348 w 284780"/>
                <a:gd name="connsiteY18" fmla="*/ 80956 h 191894"/>
                <a:gd name="connsiteX19" fmla="*/ 197528 w 284780"/>
                <a:gd name="connsiteY19" fmla="*/ 80090 h 191894"/>
                <a:gd name="connsiteX20" fmla="*/ 154609 w 284780"/>
                <a:gd name="connsiteY20" fmla="*/ 100192 h 191894"/>
                <a:gd name="connsiteX21" fmla="*/ 167201 w 284780"/>
                <a:gd name="connsiteY21" fmla="*/ 100481 h 191894"/>
                <a:gd name="connsiteX22" fmla="*/ 166855 w 284780"/>
                <a:gd name="connsiteY22" fmla="*/ 114633 h 191894"/>
                <a:gd name="connsiteX23" fmla="*/ 195911 w 284780"/>
                <a:gd name="connsiteY23" fmla="*/ 98632 h 191894"/>
                <a:gd name="connsiteX24" fmla="*/ 197586 w 284780"/>
                <a:gd name="connsiteY24" fmla="*/ 98574 h 191894"/>
                <a:gd name="connsiteX25" fmla="*/ 206886 w 284780"/>
                <a:gd name="connsiteY25" fmla="*/ 99730 h 191894"/>
                <a:gd name="connsiteX26" fmla="*/ 227739 w 284780"/>
                <a:gd name="connsiteY26" fmla="*/ 113825 h 191894"/>
                <a:gd name="connsiteX27" fmla="*/ 232707 w 284780"/>
                <a:gd name="connsiteY27" fmla="*/ 123009 h 191894"/>
                <a:gd name="connsiteX28" fmla="*/ 235017 w 284780"/>
                <a:gd name="connsiteY28" fmla="*/ 136007 h 191894"/>
                <a:gd name="connsiteX29" fmla="*/ 200532 w 284780"/>
                <a:gd name="connsiteY29" fmla="*/ 173322 h 191894"/>
                <a:gd name="connsiteX30" fmla="*/ 194582 w 284780"/>
                <a:gd name="connsiteY30" fmla="*/ 173322 h 191894"/>
                <a:gd name="connsiteX31" fmla="*/ 155937 w 284780"/>
                <a:gd name="connsiteY31" fmla="*/ 173322 h 191894"/>
                <a:gd name="connsiteX32" fmla="*/ 112383 w 284780"/>
                <a:gd name="connsiteY32" fmla="*/ 173322 h 191894"/>
                <a:gd name="connsiteX33" fmla="*/ 69752 w 284780"/>
                <a:gd name="connsiteY33" fmla="*/ 173322 h 191894"/>
                <a:gd name="connsiteX34" fmla="*/ 63109 w 284780"/>
                <a:gd name="connsiteY34" fmla="*/ 173322 h 191894"/>
                <a:gd name="connsiteX35" fmla="*/ 18746 w 284780"/>
                <a:gd name="connsiteY35" fmla="*/ 125724 h 191894"/>
                <a:gd name="connsiteX36" fmla="*/ 66460 w 284780"/>
                <a:gd name="connsiteY36" fmla="*/ 78010 h 191894"/>
                <a:gd name="connsiteX37" fmla="*/ 66633 w 284780"/>
                <a:gd name="connsiteY37" fmla="*/ 78010 h 191894"/>
                <a:gd name="connsiteX38" fmla="*/ 75356 w 284780"/>
                <a:gd name="connsiteY38" fmla="*/ 78877 h 191894"/>
                <a:gd name="connsiteX39" fmla="*/ 97422 w 284780"/>
                <a:gd name="connsiteY39" fmla="*/ 89506 h 191894"/>
                <a:gd name="connsiteX40" fmla="*/ 104527 w 284780"/>
                <a:gd name="connsiteY40" fmla="*/ 97015 h 191894"/>
                <a:gd name="connsiteX41" fmla="*/ 112440 w 284780"/>
                <a:gd name="connsiteY41" fmla="*/ 113073 h 191894"/>
                <a:gd name="connsiteX42" fmla="*/ 113422 w 284780"/>
                <a:gd name="connsiteY42" fmla="*/ 117521 h 191894"/>
                <a:gd name="connsiteX43" fmla="*/ 109726 w 284780"/>
                <a:gd name="connsiteY43" fmla="*/ 118099 h 191894"/>
                <a:gd name="connsiteX44" fmla="*/ 105335 w 284780"/>
                <a:gd name="connsiteY44" fmla="*/ 118735 h 191894"/>
                <a:gd name="connsiteX45" fmla="*/ 107011 w 284780"/>
                <a:gd name="connsiteY45" fmla="*/ 120179 h 191894"/>
                <a:gd name="connsiteX46" fmla="*/ 124629 w 284780"/>
                <a:gd name="connsiteY46" fmla="*/ 134851 h 191894"/>
                <a:gd name="connsiteX47" fmla="*/ 136759 w 284780"/>
                <a:gd name="connsiteY47" fmla="*/ 116308 h 191894"/>
                <a:gd name="connsiteX48" fmla="*/ 138377 w 284780"/>
                <a:gd name="connsiteY48" fmla="*/ 113825 h 191894"/>
                <a:gd name="connsiteX49" fmla="*/ 133640 w 284780"/>
                <a:gd name="connsiteY49" fmla="*/ 114517 h 191894"/>
                <a:gd name="connsiteX50" fmla="*/ 132889 w 284780"/>
                <a:gd name="connsiteY50" fmla="*/ 114633 h 191894"/>
                <a:gd name="connsiteX51" fmla="*/ 131676 w 284780"/>
                <a:gd name="connsiteY51" fmla="*/ 114807 h 191894"/>
                <a:gd name="connsiteX52" fmla="*/ 131445 w 284780"/>
                <a:gd name="connsiteY52" fmla="*/ 113593 h 191894"/>
                <a:gd name="connsiteX53" fmla="*/ 109552 w 284780"/>
                <a:gd name="connsiteY53" fmla="*/ 75584 h 191894"/>
                <a:gd name="connsiteX54" fmla="*/ 101986 w 284780"/>
                <a:gd name="connsiteY54" fmla="*/ 69923 h 191894"/>
                <a:gd name="connsiteX55" fmla="*/ 79977 w 284780"/>
                <a:gd name="connsiteY55" fmla="*/ 60912 h 191894"/>
                <a:gd name="connsiteX56" fmla="*/ 71312 w 284780"/>
                <a:gd name="connsiteY56" fmla="*/ 59699 h 191894"/>
                <a:gd name="connsiteX57" fmla="*/ 66287 w 284780"/>
                <a:gd name="connsiteY57" fmla="*/ 59526 h 191894"/>
                <a:gd name="connsiteX58" fmla="*/ 88 w 284780"/>
                <a:gd name="connsiteY58" fmla="*/ 125724 h 191894"/>
                <a:gd name="connsiteX59" fmla="*/ 66287 w 284780"/>
                <a:gd name="connsiteY59" fmla="*/ 191922 h 191894"/>
                <a:gd name="connsiteX60" fmla="*/ 70388 w 284780"/>
                <a:gd name="connsiteY60" fmla="*/ 191807 h 191894"/>
                <a:gd name="connsiteX61" fmla="*/ 193716 w 284780"/>
                <a:gd name="connsiteY61" fmla="*/ 191807 h 191894"/>
                <a:gd name="connsiteX62" fmla="*/ 201225 w 284780"/>
                <a:gd name="connsiteY62" fmla="*/ 191807 h 191894"/>
                <a:gd name="connsiteX63" fmla="*/ 284348 w 284780"/>
                <a:gd name="connsiteY63" fmla="*/ 191807 h 191894"/>
                <a:gd name="connsiteX64" fmla="*/ 276088 w 284780"/>
                <a:gd name="connsiteY64" fmla="*/ 182333 h 191894"/>
                <a:gd name="connsiteX65" fmla="*/ 284868 w 284780"/>
                <a:gd name="connsiteY65" fmla="*/ 173322 h 19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4780" h="191894">
                  <a:moveTo>
                    <a:pt x="284868" y="173322"/>
                  </a:moveTo>
                  <a:lnTo>
                    <a:pt x="239234" y="173322"/>
                  </a:lnTo>
                  <a:cubicBezTo>
                    <a:pt x="248130" y="163386"/>
                    <a:pt x="253560" y="150332"/>
                    <a:pt x="253560" y="136007"/>
                  </a:cubicBezTo>
                  <a:cubicBezTo>
                    <a:pt x="253560" y="125435"/>
                    <a:pt x="250614" y="115499"/>
                    <a:pt x="245473" y="107009"/>
                  </a:cubicBezTo>
                  <a:cubicBezTo>
                    <a:pt x="240448" y="98748"/>
                    <a:pt x="233342" y="91874"/>
                    <a:pt x="224850" y="87137"/>
                  </a:cubicBezTo>
                  <a:lnTo>
                    <a:pt x="225255" y="87195"/>
                  </a:lnTo>
                  <a:cubicBezTo>
                    <a:pt x="225891" y="83325"/>
                    <a:pt x="226179" y="79397"/>
                    <a:pt x="226179" y="75353"/>
                  </a:cubicBezTo>
                  <a:cubicBezTo>
                    <a:pt x="226179" y="33820"/>
                    <a:pt x="192387" y="28"/>
                    <a:pt x="150855" y="28"/>
                  </a:cubicBezTo>
                  <a:cubicBezTo>
                    <a:pt x="127344" y="28"/>
                    <a:pt x="106376" y="10830"/>
                    <a:pt x="92512" y="27755"/>
                  </a:cubicBezTo>
                  <a:lnTo>
                    <a:pt x="89104" y="25502"/>
                  </a:lnTo>
                  <a:lnTo>
                    <a:pt x="86620" y="23885"/>
                  </a:lnTo>
                  <a:lnTo>
                    <a:pt x="90201" y="48781"/>
                  </a:lnTo>
                  <a:lnTo>
                    <a:pt x="104989" y="44853"/>
                  </a:lnTo>
                  <a:lnTo>
                    <a:pt x="114462" y="42369"/>
                  </a:lnTo>
                  <a:lnTo>
                    <a:pt x="109784" y="39250"/>
                  </a:lnTo>
                  <a:lnTo>
                    <a:pt x="107993" y="38095"/>
                  </a:lnTo>
                  <a:cubicBezTo>
                    <a:pt x="118390" y="26138"/>
                    <a:pt x="133756" y="18570"/>
                    <a:pt x="150796" y="18570"/>
                  </a:cubicBezTo>
                  <a:cubicBezTo>
                    <a:pt x="182105" y="18570"/>
                    <a:pt x="207637" y="44045"/>
                    <a:pt x="207637" y="75411"/>
                  </a:cubicBezTo>
                  <a:cubicBezTo>
                    <a:pt x="207637" y="77259"/>
                    <a:pt x="207522" y="79108"/>
                    <a:pt x="207348" y="80956"/>
                  </a:cubicBezTo>
                  <a:cubicBezTo>
                    <a:pt x="204171" y="80379"/>
                    <a:pt x="200879" y="80090"/>
                    <a:pt x="197528" y="80090"/>
                  </a:cubicBezTo>
                  <a:cubicBezTo>
                    <a:pt x="180314" y="80090"/>
                    <a:pt x="164833" y="87946"/>
                    <a:pt x="154609" y="100192"/>
                  </a:cubicBezTo>
                  <a:lnTo>
                    <a:pt x="167201" y="100481"/>
                  </a:lnTo>
                  <a:lnTo>
                    <a:pt x="166855" y="114633"/>
                  </a:lnTo>
                  <a:cubicBezTo>
                    <a:pt x="173325" y="105390"/>
                    <a:pt x="183896" y="99152"/>
                    <a:pt x="195911" y="98632"/>
                  </a:cubicBezTo>
                  <a:cubicBezTo>
                    <a:pt x="196488" y="98632"/>
                    <a:pt x="197008" y="98574"/>
                    <a:pt x="197586" y="98574"/>
                  </a:cubicBezTo>
                  <a:cubicBezTo>
                    <a:pt x="200821" y="98574"/>
                    <a:pt x="203882" y="98979"/>
                    <a:pt x="206886" y="99730"/>
                  </a:cubicBezTo>
                  <a:cubicBezTo>
                    <a:pt x="215378" y="101925"/>
                    <a:pt x="222714" y="107009"/>
                    <a:pt x="227739" y="113825"/>
                  </a:cubicBezTo>
                  <a:cubicBezTo>
                    <a:pt x="229819" y="116598"/>
                    <a:pt x="231494" y="119717"/>
                    <a:pt x="232707" y="123009"/>
                  </a:cubicBezTo>
                  <a:cubicBezTo>
                    <a:pt x="234209" y="127052"/>
                    <a:pt x="235017" y="131443"/>
                    <a:pt x="235017" y="136007"/>
                  </a:cubicBezTo>
                  <a:cubicBezTo>
                    <a:pt x="235017" y="155646"/>
                    <a:pt x="219825" y="171821"/>
                    <a:pt x="200532" y="173322"/>
                  </a:cubicBezTo>
                  <a:lnTo>
                    <a:pt x="194582" y="173322"/>
                  </a:lnTo>
                  <a:lnTo>
                    <a:pt x="155937" y="173322"/>
                  </a:lnTo>
                  <a:lnTo>
                    <a:pt x="112383" y="173322"/>
                  </a:lnTo>
                  <a:lnTo>
                    <a:pt x="69752" y="173322"/>
                  </a:lnTo>
                  <a:lnTo>
                    <a:pt x="63109" y="173322"/>
                  </a:lnTo>
                  <a:cubicBezTo>
                    <a:pt x="38328" y="171589"/>
                    <a:pt x="18746" y="150909"/>
                    <a:pt x="18746" y="125724"/>
                  </a:cubicBezTo>
                  <a:cubicBezTo>
                    <a:pt x="18746" y="99441"/>
                    <a:pt x="40177" y="78010"/>
                    <a:pt x="66460" y="78010"/>
                  </a:cubicBezTo>
                  <a:cubicBezTo>
                    <a:pt x="66518" y="78010"/>
                    <a:pt x="66575" y="78010"/>
                    <a:pt x="66633" y="78010"/>
                  </a:cubicBezTo>
                  <a:cubicBezTo>
                    <a:pt x="69637" y="78010"/>
                    <a:pt x="72525" y="78299"/>
                    <a:pt x="75356" y="78877"/>
                  </a:cubicBezTo>
                  <a:cubicBezTo>
                    <a:pt x="83674" y="80436"/>
                    <a:pt x="91183" y="84191"/>
                    <a:pt x="97422" y="89506"/>
                  </a:cubicBezTo>
                  <a:cubicBezTo>
                    <a:pt x="100021" y="91758"/>
                    <a:pt x="102448" y="94300"/>
                    <a:pt x="104527" y="97015"/>
                  </a:cubicBezTo>
                  <a:cubicBezTo>
                    <a:pt x="108108" y="101752"/>
                    <a:pt x="110823" y="107181"/>
                    <a:pt x="112440" y="113073"/>
                  </a:cubicBezTo>
                  <a:cubicBezTo>
                    <a:pt x="112845" y="114517"/>
                    <a:pt x="113192" y="116019"/>
                    <a:pt x="113422" y="117521"/>
                  </a:cubicBezTo>
                  <a:lnTo>
                    <a:pt x="109726" y="118099"/>
                  </a:lnTo>
                  <a:lnTo>
                    <a:pt x="105335" y="118735"/>
                  </a:lnTo>
                  <a:lnTo>
                    <a:pt x="107011" y="120179"/>
                  </a:lnTo>
                  <a:lnTo>
                    <a:pt x="124629" y="134851"/>
                  </a:lnTo>
                  <a:lnTo>
                    <a:pt x="136759" y="116308"/>
                  </a:lnTo>
                  <a:lnTo>
                    <a:pt x="138377" y="113825"/>
                  </a:lnTo>
                  <a:lnTo>
                    <a:pt x="133640" y="114517"/>
                  </a:lnTo>
                  <a:lnTo>
                    <a:pt x="132889" y="114633"/>
                  </a:lnTo>
                  <a:lnTo>
                    <a:pt x="131676" y="114807"/>
                  </a:lnTo>
                  <a:cubicBezTo>
                    <a:pt x="131619" y="114402"/>
                    <a:pt x="131561" y="113998"/>
                    <a:pt x="131445" y="113593"/>
                  </a:cubicBezTo>
                  <a:cubicBezTo>
                    <a:pt x="128673" y="98517"/>
                    <a:pt x="120758" y="85231"/>
                    <a:pt x="109552" y="75584"/>
                  </a:cubicBezTo>
                  <a:cubicBezTo>
                    <a:pt x="107184" y="73505"/>
                    <a:pt x="104642" y="71656"/>
                    <a:pt x="101986" y="69923"/>
                  </a:cubicBezTo>
                  <a:cubicBezTo>
                    <a:pt x="95342" y="65649"/>
                    <a:pt x="87948" y="62587"/>
                    <a:pt x="79977" y="60912"/>
                  </a:cubicBezTo>
                  <a:cubicBezTo>
                    <a:pt x="77146" y="60334"/>
                    <a:pt x="74258" y="59930"/>
                    <a:pt x="71312" y="59699"/>
                  </a:cubicBezTo>
                  <a:cubicBezTo>
                    <a:pt x="69637" y="59583"/>
                    <a:pt x="68019" y="59526"/>
                    <a:pt x="66287" y="59526"/>
                  </a:cubicBezTo>
                  <a:cubicBezTo>
                    <a:pt x="29779" y="59526"/>
                    <a:pt x="88" y="89217"/>
                    <a:pt x="88" y="125724"/>
                  </a:cubicBezTo>
                  <a:cubicBezTo>
                    <a:pt x="88" y="162232"/>
                    <a:pt x="29779" y="191922"/>
                    <a:pt x="66287" y="191922"/>
                  </a:cubicBezTo>
                  <a:cubicBezTo>
                    <a:pt x="67673" y="191922"/>
                    <a:pt x="69001" y="191865"/>
                    <a:pt x="70388" y="191807"/>
                  </a:cubicBezTo>
                  <a:lnTo>
                    <a:pt x="193716" y="191807"/>
                  </a:lnTo>
                  <a:lnTo>
                    <a:pt x="201225" y="191807"/>
                  </a:lnTo>
                  <a:lnTo>
                    <a:pt x="284348" y="191807"/>
                  </a:lnTo>
                  <a:lnTo>
                    <a:pt x="276088" y="182333"/>
                  </a:lnTo>
                  <a:lnTo>
                    <a:pt x="284868" y="173322"/>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3" name="Group 12">
            <a:extLst>
              <a:ext uri="{FF2B5EF4-FFF2-40B4-BE49-F238E27FC236}">
                <a16:creationId xmlns:a16="http://schemas.microsoft.com/office/drawing/2014/main" id="{B176A3FE-FE37-DC89-6EE5-6CE24A685D6E}"/>
              </a:ext>
            </a:extLst>
          </p:cNvPr>
          <p:cNvGrpSpPr/>
          <p:nvPr/>
        </p:nvGrpSpPr>
        <p:grpSpPr>
          <a:xfrm>
            <a:off x="9456166" y="5200105"/>
            <a:ext cx="822778" cy="627674"/>
            <a:chOff x="9456166" y="5200105"/>
            <a:chExt cx="822778" cy="627674"/>
          </a:xfrm>
        </p:grpSpPr>
        <p:sp>
          <p:nvSpPr>
            <p:cNvPr id="102" name="TextBox 43">
              <a:extLst>
                <a:ext uri="{FF2B5EF4-FFF2-40B4-BE49-F238E27FC236}">
                  <a16:creationId xmlns:a16="http://schemas.microsoft.com/office/drawing/2014/main" id="{25BD7006-6883-FF29-0FD3-E379AAB88239}"/>
                </a:ext>
              </a:extLst>
            </p:cNvPr>
            <p:cNvSpPr txBox="1"/>
            <p:nvPr/>
          </p:nvSpPr>
          <p:spPr>
            <a:xfrm>
              <a:off x="9475519" y="5438509"/>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DevSecOps </a:t>
              </a:r>
            </a:p>
          </p:txBody>
        </p:sp>
        <p:sp>
          <p:nvSpPr>
            <p:cNvPr id="103" name="TextBox 44">
              <a:extLst>
                <a:ext uri="{FF2B5EF4-FFF2-40B4-BE49-F238E27FC236}">
                  <a16:creationId xmlns:a16="http://schemas.microsoft.com/office/drawing/2014/main" id="{BB02E508-7C36-C302-5CF0-32909379EBAC}"/>
                </a:ext>
              </a:extLst>
            </p:cNvPr>
            <p:cNvSpPr txBox="1"/>
            <p:nvPr/>
          </p:nvSpPr>
          <p:spPr>
            <a:xfrm>
              <a:off x="9456166" y="5596947"/>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automation</a:t>
              </a:r>
            </a:p>
          </p:txBody>
        </p:sp>
        <p:grpSp>
          <p:nvGrpSpPr>
            <p:cNvPr id="104" name="App Sec graphic">
              <a:extLst>
                <a:ext uri="{FF2B5EF4-FFF2-40B4-BE49-F238E27FC236}">
                  <a16:creationId xmlns:a16="http://schemas.microsoft.com/office/drawing/2014/main" id="{24F3736D-F89B-203C-90F4-2CD5C72C419B}"/>
                </a:ext>
              </a:extLst>
            </p:cNvPr>
            <p:cNvGrpSpPr/>
            <p:nvPr/>
          </p:nvGrpSpPr>
          <p:grpSpPr>
            <a:xfrm>
              <a:off x="9699045" y="5200105"/>
              <a:ext cx="273548" cy="268994"/>
              <a:chOff x="9699045" y="5200105"/>
              <a:chExt cx="273548" cy="268994"/>
            </a:xfrm>
            <a:solidFill>
              <a:schemeClr val="tx1"/>
            </a:solidFill>
          </p:grpSpPr>
          <p:sp>
            <p:nvSpPr>
              <p:cNvPr id="105" name="Freeform: Shape 104">
                <a:extLst>
                  <a:ext uri="{FF2B5EF4-FFF2-40B4-BE49-F238E27FC236}">
                    <a16:creationId xmlns:a16="http://schemas.microsoft.com/office/drawing/2014/main" id="{B5809C47-71C4-2EE7-78E6-A5BF4A883E9F}"/>
                  </a:ext>
                </a:extLst>
              </p:cNvPr>
              <p:cNvSpPr/>
              <p:nvPr/>
            </p:nvSpPr>
            <p:spPr>
              <a:xfrm>
                <a:off x="9716722" y="5200105"/>
                <a:ext cx="238216" cy="73522"/>
              </a:xfrm>
              <a:custGeom>
                <a:avLst/>
                <a:gdLst>
                  <a:gd name="connsiteX0" fmla="*/ 20573 w 238216"/>
                  <a:gd name="connsiteY0" fmla="*/ 60142 h 73522"/>
                  <a:gd name="connsiteX1" fmla="*/ 23287 w 238216"/>
                  <a:gd name="connsiteY1" fmla="*/ 56207 h 73522"/>
                  <a:gd name="connsiteX2" fmla="*/ 117529 w 238216"/>
                  <a:gd name="connsiteY2" fmla="*/ 21061 h 73522"/>
                  <a:gd name="connsiteX3" fmla="*/ 120854 w 238216"/>
                  <a:gd name="connsiteY3" fmla="*/ 21061 h 73522"/>
                  <a:gd name="connsiteX4" fmla="*/ 215163 w 238216"/>
                  <a:gd name="connsiteY4" fmla="*/ 56207 h 73522"/>
                  <a:gd name="connsiteX5" fmla="*/ 217809 w 238216"/>
                  <a:gd name="connsiteY5" fmla="*/ 60142 h 73522"/>
                  <a:gd name="connsiteX6" fmla="*/ 217741 w 238216"/>
                  <a:gd name="connsiteY6" fmla="*/ 64960 h 73522"/>
                  <a:gd name="connsiteX7" fmla="*/ 238164 w 238216"/>
                  <a:gd name="connsiteY7" fmla="*/ 73848 h 73522"/>
                  <a:gd name="connsiteX8" fmla="*/ 238300 w 238216"/>
                  <a:gd name="connsiteY8" fmla="*/ 62788 h 73522"/>
                  <a:gd name="connsiteX9" fmla="*/ 238300 w 238216"/>
                  <a:gd name="connsiteY9" fmla="*/ 61703 h 73522"/>
                  <a:gd name="connsiteX10" fmla="*/ 238231 w 238216"/>
                  <a:gd name="connsiteY10" fmla="*/ 59735 h 73522"/>
                  <a:gd name="connsiteX11" fmla="*/ 227173 w 238216"/>
                  <a:gd name="connsiteY11" fmla="*/ 43655 h 73522"/>
                  <a:gd name="connsiteX12" fmla="*/ 126078 w 238216"/>
                  <a:gd name="connsiteY12" fmla="*/ 1725 h 73522"/>
                  <a:gd name="connsiteX13" fmla="*/ 112305 w 238216"/>
                  <a:gd name="connsiteY13" fmla="*/ 1725 h 73522"/>
                  <a:gd name="connsiteX14" fmla="*/ 11210 w 238216"/>
                  <a:gd name="connsiteY14" fmla="*/ 43655 h 73522"/>
                  <a:gd name="connsiteX15" fmla="*/ 151 w 238216"/>
                  <a:gd name="connsiteY15" fmla="*/ 59667 h 73522"/>
                  <a:gd name="connsiteX16" fmla="*/ 83 w 238216"/>
                  <a:gd name="connsiteY16" fmla="*/ 61567 h 73522"/>
                  <a:gd name="connsiteX17" fmla="*/ 83 w 238216"/>
                  <a:gd name="connsiteY17" fmla="*/ 62788 h 73522"/>
                  <a:gd name="connsiteX18" fmla="*/ 83 w 238216"/>
                  <a:gd name="connsiteY18" fmla="*/ 73373 h 73522"/>
                  <a:gd name="connsiteX19" fmla="*/ 20438 w 238216"/>
                  <a:gd name="connsiteY19" fmla="*/ 64485 h 73522"/>
                  <a:gd name="connsiteX20" fmla="*/ 20573 w 238216"/>
                  <a:gd name="connsiteY20" fmla="*/ 60142 h 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16" h="73522">
                    <a:moveTo>
                      <a:pt x="20573" y="60142"/>
                    </a:moveTo>
                    <a:cubicBezTo>
                      <a:pt x="20641" y="58446"/>
                      <a:pt x="21659" y="56885"/>
                      <a:pt x="23287" y="56207"/>
                    </a:cubicBezTo>
                    <a:lnTo>
                      <a:pt x="117529" y="21061"/>
                    </a:lnTo>
                    <a:cubicBezTo>
                      <a:pt x="118615" y="20587"/>
                      <a:pt x="119836" y="20587"/>
                      <a:pt x="120854" y="21061"/>
                    </a:cubicBezTo>
                    <a:lnTo>
                      <a:pt x="215163" y="56207"/>
                    </a:lnTo>
                    <a:cubicBezTo>
                      <a:pt x="216792" y="56885"/>
                      <a:pt x="217809" y="58378"/>
                      <a:pt x="217809" y="60142"/>
                    </a:cubicBezTo>
                    <a:lnTo>
                      <a:pt x="217741" y="64960"/>
                    </a:lnTo>
                    <a:cubicBezTo>
                      <a:pt x="222423" y="66384"/>
                      <a:pt x="233754" y="71609"/>
                      <a:pt x="238164" y="73848"/>
                    </a:cubicBezTo>
                    <a:cubicBezTo>
                      <a:pt x="238164" y="72559"/>
                      <a:pt x="238300" y="64010"/>
                      <a:pt x="238300" y="62788"/>
                    </a:cubicBezTo>
                    <a:lnTo>
                      <a:pt x="238300" y="61703"/>
                    </a:lnTo>
                    <a:lnTo>
                      <a:pt x="238231" y="59735"/>
                    </a:lnTo>
                    <a:cubicBezTo>
                      <a:pt x="238028" y="52679"/>
                      <a:pt x="233686" y="46369"/>
                      <a:pt x="227173" y="43655"/>
                    </a:cubicBezTo>
                    <a:lnTo>
                      <a:pt x="126078" y="1725"/>
                    </a:lnTo>
                    <a:cubicBezTo>
                      <a:pt x="121668" y="-107"/>
                      <a:pt x="116783" y="-175"/>
                      <a:pt x="112305" y="1725"/>
                    </a:cubicBezTo>
                    <a:lnTo>
                      <a:pt x="11210" y="43655"/>
                    </a:lnTo>
                    <a:cubicBezTo>
                      <a:pt x="4697" y="46369"/>
                      <a:pt x="354" y="52679"/>
                      <a:pt x="151" y="59667"/>
                    </a:cubicBezTo>
                    <a:lnTo>
                      <a:pt x="83" y="61567"/>
                    </a:lnTo>
                    <a:lnTo>
                      <a:pt x="83" y="62788"/>
                    </a:lnTo>
                    <a:cubicBezTo>
                      <a:pt x="83" y="64010"/>
                      <a:pt x="83" y="72151"/>
                      <a:pt x="83" y="73373"/>
                    </a:cubicBezTo>
                    <a:cubicBezTo>
                      <a:pt x="4425" y="71134"/>
                      <a:pt x="15756" y="65909"/>
                      <a:pt x="20438" y="64485"/>
                    </a:cubicBezTo>
                    <a:lnTo>
                      <a:pt x="20573" y="60142"/>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6" name="Freeform: Shape 105">
                <a:extLst>
                  <a:ext uri="{FF2B5EF4-FFF2-40B4-BE49-F238E27FC236}">
                    <a16:creationId xmlns:a16="http://schemas.microsoft.com/office/drawing/2014/main" id="{A20D3B85-E0EE-4ABE-CFE4-6AA71ED47129}"/>
                  </a:ext>
                </a:extLst>
              </p:cNvPr>
              <p:cNvSpPr/>
              <p:nvPr/>
            </p:nvSpPr>
            <p:spPr>
              <a:xfrm>
                <a:off x="9762927" y="5419299"/>
                <a:ext cx="145738" cy="49800"/>
              </a:xfrm>
              <a:custGeom>
                <a:avLst/>
                <a:gdLst>
                  <a:gd name="connsiteX0" fmla="*/ 122957 w 145738"/>
                  <a:gd name="connsiteY0" fmla="*/ 868 h 49800"/>
                  <a:gd name="connsiteX1" fmla="*/ 74852 w 145738"/>
                  <a:gd name="connsiteY1" fmla="*/ 29296 h 49800"/>
                  <a:gd name="connsiteX2" fmla="*/ 74106 w 145738"/>
                  <a:gd name="connsiteY2" fmla="*/ 29500 h 49800"/>
                  <a:gd name="connsiteX3" fmla="*/ 71731 w 145738"/>
                  <a:gd name="connsiteY3" fmla="*/ 29500 h 49800"/>
                  <a:gd name="connsiteX4" fmla="*/ 71052 w 145738"/>
                  <a:gd name="connsiteY4" fmla="*/ 29364 h 49800"/>
                  <a:gd name="connsiteX5" fmla="*/ 23016 w 145738"/>
                  <a:gd name="connsiteY5" fmla="*/ 936 h 49800"/>
                  <a:gd name="connsiteX6" fmla="*/ 22405 w 145738"/>
                  <a:gd name="connsiteY6" fmla="*/ 325 h 49800"/>
                  <a:gd name="connsiteX7" fmla="*/ 83 w 145738"/>
                  <a:gd name="connsiteY7" fmla="*/ 3446 h 49800"/>
                  <a:gd name="connsiteX8" fmla="*/ 6529 w 145738"/>
                  <a:gd name="connsiteY8" fmla="*/ 10434 h 49800"/>
                  <a:gd name="connsiteX9" fmla="*/ 67660 w 145738"/>
                  <a:gd name="connsiteY9" fmla="*/ 49311 h 49800"/>
                  <a:gd name="connsiteX10" fmla="*/ 68406 w 145738"/>
                  <a:gd name="connsiteY10" fmla="*/ 49515 h 49800"/>
                  <a:gd name="connsiteX11" fmla="*/ 72953 w 145738"/>
                  <a:gd name="connsiteY11" fmla="*/ 50126 h 49800"/>
                  <a:gd name="connsiteX12" fmla="*/ 77430 w 145738"/>
                  <a:gd name="connsiteY12" fmla="*/ 49583 h 49800"/>
                  <a:gd name="connsiteX13" fmla="*/ 78245 w 145738"/>
                  <a:gd name="connsiteY13" fmla="*/ 49380 h 49800"/>
                  <a:gd name="connsiteX14" fmla="*/ 139376 w 145738"/>
                  <a:gd name="connsiteY14" fmla="*/ 10434 h 49800"/>
                  <a:gd name="connsiteX15" fmla="*/ 145822 w 145738"/>
                  <a:gd name="connsiteY15" fmla="*/ 3446 h 49800"/>
                  <a:gd name="connsiteX16" fmla="*/ 123500 w 145738"/>
                  <a:gd name="connsiteY16" fmla="*/ 325 h 49800"/>
                  <a:gd name="connsiteX17" fmla="*/ 122957 w 145738"/>
                  <a:gd name="connsiteY17" fmla="*/ 868 h 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738" h="49800">
                    <a:moveTo>
                      <a:pt x="122957" y="868"/>
                    </a:moveTo>
                    <a:cubicBezTo>
                      <a:pt x="98463" y="25972"/>
                      <a:pt x="83265" y="27126"/>
                      <a:pt x="74852" y="29296"/>
                    </a:cubicBezTo>
                    <a:lnTo>
                      <a:pt x="74106" y="29500"/>
                    </a:lnTo>
                    <a:cubicBezTo>
                      <a:pt x="73359" y="29703"/>
                      <a:pt x="72546" y="29703"/>
                      <a:pt x="71731" y="29500"/>
                    </a:cubicBezTo>
                    <a:lnTo>
                      <a:pt x="71052" y="29364"/>
                    </a:lnTo>
                    <a:cubicBezTo>
                      <a:pt x="62707" y="27126"/>
                      <a:pt x="47442" y="26040"/>
                      <a:pt x="23016" y="936"/>
                    </a:cubicBezTo>
                    <a:cubicBezTo>
                      <a:pt x="22812" y="732"/>
                      <a:pt x="22609" y="529"/>
                      <a:pt x="22405" y="325"/>
                    </a:cubicBezTo>
                    <a:cubicBezTo>
                      <a:pt x="17385" y="1885"/>
                      <a:pt x="5375" y="2904"/>
                      <a:pt x="83" y="3446"/>
                    </a:cubicBezTo>
                    <a:cubicBezTo>
                      <a:pt x="2186" y="5821"/>
                      <a:pt x="4290" y="8128"/>
                      <a:pt x="6529" y="10434"/>
                    </a:cubicBezTo>
                    <a:cubicBezTo>
                      <a:pt x="25458" y="29839"/>
                      <a:pt x="47781" y="44019"/>
                      <a:pt x="67660" y="49311"/>
                    </a:cubicBezTo>
                    <a:lnTo>
                      <a:pt x="68406" y="49515"/>
                    </a:lnTo>
                    <a:cubicBezTo>
                      <a:pt x="69900" y="49923"/>
                      <a:pt x="71460" y="50126"/>
                      <a:pt x="72953" y="50126"/>
                    </a:cubicBezTo>
                    <a:cubicBezTo>
                      <a:pt x="74445" y="50126"/>
                      <a:pt x="76005" y="49923"/>
                      <a:pt x="77430" y="49583"/>
                    </a:cubicBezTo>
                    <a:lnTo>
                      <a:pt x="78245" y="49380"/>
                    </a:lnTo>
                    <a:cubicBezTo>
                      <a:pt x="98124" y="44088"/>
                      <a:pt x="120446" y="29907"/>
                      <a:pt x="139376" y="10434"/>
                    </a:cubicBezTo>
                    <a:cubicBezTo>
                      <a:pt x="141548" y="8196"/>
                      <a:pt x="143718" y="5821"/>
                      <a:pt x="145822" y="3446"/>
                    </a:cubicBezTo>
                    <a:cubicBezTo>
                      <a:pt x="140530" y="2904"/>
                      <a:pt x="128588" y="1885"/>
                      <a:pt x="123500" y="325"/>
                    </a:cubicBezTo>
                    <a:cubicBezTo>
                      <a:pt x="123364" y="460"/>
                      <a:pt x="123161" y="664"/>
                      <a:pt x="122957" y="86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7" name="Freeform: Shape 106">
                <a:extLst>
                  <a:ext uri="{FF2B5EF4-FFF2-40B4-BE49-F238E27FC236}">
                    <a16:creationId xmlns:a16="http://schemas.microsoft.com/office/drawing/2014/main" id="{30A2177C-B5F6-6297-3D00-76E6233E15FC}"/>
                  </a:ext>
                </a:extLst>
              </p:cNvPr>
              <p:cNvSpPr/>
              <p:nvPr/>
            </p:nvSpPr>
            <p:spPr>
              <a:xfrm>
                <a:off x="9936416" y="5296357"/>
                <a:ext cx="36177" cy="84539"/>
              </a:xfrm>
              <a:custGeom>
                <a:avLst/>
                <a:gdLst>
                  <a:gd name="connsiteX0" fmla="*/ 22813 w 36177"/>
                  <a:gd name="connsiteY0" fmla="*/ 84864 h 84539"/>
                  <a:gd name="connsiteX1" fmla="*/ 17860 w 36177"/>
                  <a:gd name="connsiteY1" fmla="*/ 1546 h 84539"/>
                  <a:gd name="connsiteX2" fmla="*/ 16571 w 36177"/>
                  <a:gd name="connsiteY2" fmla="*/ 325 h 84539"/>
                  <a:gd name="connsiteX3" fmla="*/ 17792 w 36177"/>
                  <a:gd name="connsiteY3" fmla="*/ 16473 h 84539"/>
                  <a:gd name="connsiteX4" fmla="*/ 83 w 36177"/>
                  <a:gd name="connsiteY4" fmla="*/ 17763 h 84539"/>
                  <a:gd name="connsiteX5" fmla="*/ 897 w 36177"/>
                  <a:gd name="connsiteY5" fmla="*/ 18508 h 84539"/>
                  <a:gd name="connsiteX6" fmla="*/ 5918 w 36177"/>
                  <a:gd name="connsiteY6" fmla="*/ 67428 h 84539"/>
                  <a:gd name="connsiteX7" fmla="*/ 5714 w 36177"/>
                  <a:gd name="connsiteY7" fmla="*/ 84729 h 84539"/>
                  <a:gd name="connsiteX8" fmla="*/ 22813 w 36177"/>
                  <a:gd name="connsiteY8" fmla="*/ 84864 h 8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7" h="84539">
                    <a:moveTo>
                      <a:pt x="22813" y="84864"/>
                    </a:moveTo>
                    <a:cubicBezTo>
                      <a:pt x="42286" y="60168"/>
                      <a:pt x="40589" y="24276"/>
                      <a:pt x="17860" y="1546"/>
                    </a:cubicBezTo>
                    <a:cubicBezTo>
                      <a:pt x="17453" y="1140"/>
                      <a:pt x="17045" y="733"/>
                      <a:pt x="16571" y="325"/>
                    </a:cubicBezTo>
                    <a:lnTo>
                      <a:pt x="17792" y="16473"/>
                    </a:lnTo>
                    <a:lnTo>
                      <a:pt x="83" y="17763"/>
                    </a:lnTo>
                    <a:cubicBezTo>
                      <a:pt x="355" y="18034"/>
                      <a:pt x="626" y="18238"/>
                      <a:pt x="897" y="18508"/>
                    </a:cubicBezTo>
                    <a:cubicBezTo>
                      <a:pt x="14195" y="31807"/>
                      <a:pt x="15824" y="52297"/>
                      <a:pt x="5918" y="67428"/>
                    </a:cubicBezTo>
                    <a:lnTo>
                      <a:pt x="5714" y="84729"/>
                    </a:lnTo>
                    <a:lnTo>
                      <a:pt x="22813" y="848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8" name="Freeform: Shape 107">
                <a:extLst>
                  <a:ext uri="{FF2B5EF4-FFF2-40B4-BE49-F238E27FC236}">
                    <a16:creationId xmlns:a16="http://schemas.microsoft.com/office/drawing/2014/main" id="{32562ABC-3130-5805-2C9E-4643EA88FEB5}"/>
                  </a:ext>
                </a:extLst>
              </p:cNvPr>
              <p:cNvSpPr/>
              <p:nvPr/>
            </p:nvSpPr>
            <p:spPr>
              <a:xfrm>
                <a:off x="9841767" y="5347175"/>
                <a:ext cx="38402" cy="38334"/>
              </a:xfrm>
              <a:custGeom>
                <a:avLst/>
                <a:gdLst>
                  <a:gd name="connsiteX0" fmla="*/ 38486 w 38402"/>
                  <a:gd name="connsiteY0" fmla="*/ 20680 h 38334"/>
                  <a:gd name="connsiteX1" fmla="*/ 17996 w 38402"/>
                  <a:gd name="connsiteY1" fmla="*/ 325 h 38334"/>
                  <a:gd name="connsiteX2" fmla="*/ 83 w 38402"/>
                  <a:gd name="connsiteY2" fmla="*/ 17220 h 38334"/>
                  <a:gd name="connsiteX3" fmla="*/ 22541 w 38402"/>
                  <a:gd name="connsiteY3" fmla="*/ 38659 h 38334"/>
                  <a:gd name="connsiteX4" fmla="*/ 23288 w 38402"/>
                  <a:gd name="connsiteY4" fmla="*/ 20069 h 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02" h="38334">
                    <a:moveTo>
                      <a:pt x="38486" y="20680"/>
                    </a:moveTo>
                    <a:lnTo>
                      <a:pt x="17996" y="325"/>
                    </a:lnTo>
                    <a:lnTo>
                      <a:pt x="83" y="17220"/>
                    </a:lnTo>
                    <a:lnTo>
                      <a:pt x="22541" y="38659"/>
                    </a:lnTo>
                    <a:lnTo>
                      <a:pt x="23288" y="2006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09" name="Freeform: Shape 108">
                <a:extLst>
                  <a:ext uri="{FF2B5EF4-FFF2-40B4-BE49-F238E27FC236}">
                    <a16:creationId xmlns:a16="http://schemas.microsoft.com/office/drawing/2014/main" id="{840CCC9B-6872-898E-BD0B-DA25EF1CBF2E}"/>
                  </a:ext>
                </a:extLst>
              </p:cNvPr>
              <p:cNvSpPr/>
              <p:nvPr/>
            </p:nvSpPr>
            <p:spPr>
              <a:xfrm>
                <a:off x="9871350" y="5371804"/>
                <a:ext cx="81078" cy="33048"/>
              </a:xfrm>
              <a:custGeom>
                <a:avLst/>
                <a:gdLst>
                  <a:gd name="connsiteX0" fmla="*/ 63453 w 81078"/>
                  <a:gd name="connsiteY0" fmla="*/ 325 h 33048"/>
                  <a:gd name="connsiteX1" fmla="*/ 18334 w 81078"/>
                  <a:gd name="connsiteY1" fmla="*/ 3853 h 33048"/>
                  <a:gd name="connsiteX2" fmla="*/ 761 w 81078"/>
                  <a:gd name="connsiteY2" fmla="*/ 3107 h 33048"/>
                  <a:gd name="connsiteX3" fmla="*/ 83 w 81078"/>
                  <a:gd name="connsiteY3" fmla="*/ 20341 h 33048"/>
                  <a:gd name="connsiteX4" fmla="*/ 81162 w 81078"/>
                  <a:gd name="connsiteY4" fmla="*/ 16677 h 33048"/>
                  <a:gd name="connsiteX5" fmla="*/ 63318 w 81078"/>
                  <a:gd name="connsiteY5" fmla="*/ 16474 h 33048"/>
                  <a:gd name="connsiteX6" fmla="*/ 63453 w 81078"/>
                  <a:gd name="connsiteY6" fmla="*/ 325 h 3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8" h="33048">
                    <a:moveTo>
                      <a:pt x="63453" y="325"/>
                    </a:moveTo>
                    <a:cubicBezTo>
                      <a:pt x="50562" y="11181"/>
                      <a:pt x="32379" y="12334"/>
                      <a:pt x="18334" y="3853"/>
                    </a:cubicBezTo>
                    <a:lnTo>
                      <a:pt x="761" y="3107"/>
                    </a:lnTo>
                    <a:lnTo>
                      <a:pt x="83" y="20341"/>
                    </a:lnTo>
                    <a:cubicBezTo>
                      <a:pt x="24101" y="38863"/>
                      <a:pt x="58432" y="37642"/>
                      <a:pt x="81162" y="16677"/>
                    </a:cubicBezTo>
                    <a:lnTo>
                      <a:pt x="63318" y="16474"/>
                    </a:lnTo>
                    <a:lnTo>
                      <a:pt x="6345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0" name="Freeform: Shape 109">
                <a:extLst>
                  <a:ext uri="{FF2B5EF4-FFF2-40B4-BE49-F238E27FC236}">
                    <a16:creationId xmlns:a16="http://schemas.microsoft.com/office/drawing/2014/main" id="{4B6A0992-A56F-D417-FB41-69107DAB7D36}"/>
                  </a:ext>
                </a:extLst>
              </p:cNvPr>
              <p:cNvSpPr/>
              <p:nvPr/>
            </p:nvSpPr>
            <p:spPr>
              <a:xfrm>
                <a:off x="9791356" y="5305041"/>
                <a:ext cx="83589" cy="81078"/>
              </a:xfrm>
              <a:custGeom>
                <a:avLst/>
                <a:gdLst>
                  <a:gd name="connsiteX0" fmla="*/ 66032 w 83589"/>
                  <a:gd name="connsiteY0" fmla="*/ 325 h 81078"/>
                  <a:gd name="connsiteX1" fmla="*/ 44456 w 83589"/>
                  <a:gd name="connsiteY1" fmla="*/ 20680 h 81078"/>
                  <a:gd name="connsiteX2" fmla="*/ 44388 w 83589"/>
                  <a:gd name="connsiteY2" fmla="*/ 20611 h 81078"/>
                  <a:gd name="connsiteX3" fmla="*/ 22270 w 83589"/>
                  <a:gd name="connsiteY3" fmla="*/ 40560 h 81078"/>
                  <a:gd name="connsiteX4" fmla="*/ 83 w 83589"/>
                  <a:gd name="connsiteY4" fmla="*/ 62475 h 81078"/>
                  <a:gd name="connsiteX5" fmla="*/ 14671 w 83589"/>
                  <a:gd name="connsiteY5" fmla="*/ 61863 h 81078"/>
                  <a:gd name="connsiteX6" fmla="*/ 15485 w 83589"/>
                  <a:gd name="connsiteY6" fmla="*/ 81404 h 81078"/>
                  <a:gd name="connsiteX7" fmla="*/ 44659 w 83589"/>
                  <a:gd name="connsiteY7" fmla="*/ 53790 h 81078"/>
                  <a:gd name="connsiteX8" fmla="*/ 44659 w 83589"/>
                  <a:gd name="connsiteY8" fmla="*/ 53790 h 81078"/>
                  <a:gd name="connsiteX9" fmla="*/ 62572 w 83589"/>
                  <a:gd name="connsiteY9" fmla="*/ 36760 h 81078"/>
                  <a:gd name="connsiteX10" fmla="*/ 62572 w 83589"/>
                  <a:gd name="connsiteY10" fmla="*/ 36692 h 81078"/>
                  <a:gd name="connsiteX11" fmla="*/ 83673 w 83589"/>
                  <a:gd name="connsiteY11" fmla="*/ 16744 h 81078"/>
                  <a:gd name="connsiteX12" fmla="*/ 83673 w 83589"/>
                  <a:gd name="connsiteY12" fmla="*/ 325 h 8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589" h="81078">
                    <a:moveTo>
                      <a:pt x="66032" y="325"/>
                    </a:moveTo>
                    <a:lnTo>
                      <a:pt x="44456" y="20680"/>
                    </a:lnTo>
                    <a:lnTo>
                      <a:pt x="44388" y="20611"/>
                    </a:lnTo>
                    <a:lnTo>
                      <a:pt x="22270" y="40560"/>
                    </a:lnTo>
                    <a:lnTo>
                      <a:pt x="83" y="62475"/>
                    </a:lnTo>
                    <a:lnTo>
                      <a:pt x="14671" y="61863"/>
                    </a:lnTo>
                    <a:lnTo>
                      <a:pt x="15485" y="81404"/>
                    </a:lnTo>
                    <a:lnTo>
                      <a:pt x="44659" y="53790"/>
                    </a:lnTo>
                    <a:lnTo>
                      <a:pt x="44659" y="53790"/>
                    </a:lnTo>
                    <a:lnTo>
                      <a:pt x="62572" y="36760"/>
                    </a:lnTo>
                    <a:lnTo>
                      <a:pt x="62572" y="36692"/>
                    </a:lnTo>
                    <a:lnTo>
                      <a:pt x="83673" y="16744"/>
                    </a:lnTo>
                    <a:lnTo>
                      <a:pt x="8367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1" name="Freeform: Shape 110">
                <a:extLst>
                  <a:ext uri="{FF2B5EF4-FFF2-40B4-BE49-F238E27FC236}">
                    <a16:creationId xmlns:a16="http://schemas.microsoft.com/office/drawing/2014/main" id="{61699705-B293-9ED3-4798-8F1BB7A39FC5}"/>
                  </a:ext>
                </a:extLst>
              </p:cNvPr>
              <p:cNvSpPr/>
              <p:nvPr/>
            </p:nvSpPr>
            <p:spPr>
              <a:xfrm>
                <a:off x="9796037" y="5304702"/>
                <a:ext cx="33246" cy="31278"/>
              </a:xfrm>
              <a:custGeom>
                <a:avLst/>
                <a:gdLst>
                  <a:gd name="connsiteX0" fmla="*/ 83 w 33246"/>
                  <a:gd name="connsiteY0" fmla="*/ 16812 h 31278"/>
                  <a:gd name="connsiteX1" fmla="*/ 15688 w 33246"/>
                  <a:gd name="connsiteY1" fmla="*/ 31603 h 31278"/>
                  <a:gd name="connsiteX2" fmla="*/ 33329 w 33246"/>
                  <a:gd name="connsiteY2" fmla="*/ 14913 h 31278"/>
                  <a:gd name="connsiteX3" fmla="*/ 17995 w 33246"/>
                  <a:gd name="connsiteY3" fmla="*/ 325 h 31278"/>
                  <a:gd name="connsiteX4" fmla="*/ 83 w 33246"/>
                  <a:gd name="connsiteY4" fmla="*/ 325 h 3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6" h="31278">
                    <a:moveTo>
                      <a:pt x="83" y="16812"/>
                    </a:moveTo>
                    <a:lnTo>
                      <a:pt x="15688" y="31603"/>
                    </a:lnTo>
                    <a:lnTo>
                      <a:pt x="33329" y="14913"/>
                    </a:lnTo>
                    <a:lnTo>
                      <a:pt x="17995" y="325"/>
                    </a:lnTo>
                    <a:lnTo>
                      <a:pt x="8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2" name="Freeform: Shape 111">
                <a:extLst>
                  <a:ext uri="{FF2B5EF4-FFF2-40B4-BE49-F238E27FC236}">
                    <a16:creationId xmlns:a16="http://schemas.microsoft.com/office/drawing/2014/main" id="{6AA6F92E-D781-ED14-10C1-DB6D80BCE9B5}"/>
                  </a:ext>
                </a:extLst>
              </p:cNvPr>
              <p:cNvSpPr/>
              <p:nvPr/>
            </p:nvSpPr>
            <p:spPr>
              <a:xfrm>
                <a:off x="9699045" y="5296696"/>
                <a:ext cx="35792" cy="84200"/>
              </a:xfrm>
              <a:custGeom>
                <a:avLst/>
                <a:gdLst>
                  <a:gd name="connsiteX0" fmla="*/ 30177 w 35792"/>
                  <a:gd name="connsiteY0" fmla="*/ 67224 h 84200"/>
                  <a:gd name="connsiteX1" fmla="*/ 35062 w 35792"/>
                  <a:gd name="connsiteY1" fmla="*/ 18169 h 84200"/>
                  <a:gd name="connsiteX2" fmla="*/ 35876 w 35792"/>
                  <a:gd name="connsiteY2" fmla="*/ 17423 h 84200"/>
                  <a:gd name="connsiteX3" fmla="*/ 18303 w 35792"/>
                  <a:gd name="connsiteY3" fmla="*/ 16134 h 84200"/>
                  <a:gd name="connsiteX4" fmla="*/ 19457 w 35792"/>
                  <a:gd name="connsiteY4" fmla="*/ 325 h 84200"/>
                  <a:gd name="connsiteX5" fmla="*/ 18507 w 35792"/>
                  <a:gd name="connsiteY5" fmla="*/ 1207 h 84200"/>
                  <a:gd name="connsiteX6" fmla="*/ 13554 w 35792"/>
                  <a:gd name="connsiteY6" fmla="*/ 84525 h 84200"/>
                  <a:gd name="connsiteX7" fmla="*/ 30380 w 35792"/>
                  <a:gd name="connsiteY7" fmla="*/ 84322 h 84200"/>
                  <a:gd name="connsiteX8" fmla="*/ 30177 w 35792"/>
                  <a:gd name="connsiteY8" fmla="*/ 67224 h 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2" h="84200">
                    <a:moveTo>
                      <a:pt x="30177" y="67224"/>
                    </a:moveTo>
                    <a:cubicBezTo>
                      <a:pt x="20067" y="52094"/>
                      <a:pt x="21696" y="31468"/>
                      <a:pt x="35062" y="18169"/>
                    </a:cubicBezTo>
                    <a:cubicBezTo>
                      <a:pt x="35333" y="17899"/>
                      <a:pt x="35605" y="17627"/>
                      <a:pt x="35876" y="17423"/>
                    </a:cubicBezTo>
                    <a:lnTo>
                      <a:pt x="18303" y="16134"/>
                    </a:lnTo>
                    <a:lnTo>
                      <a:pt x="19457" y="325"/>
                    </a:lnTo>
                    <a:cubicBezTo>
                      <a:pt x="19117" y="597"/>
                      <a:pt x="18846" y="936"/>
                      <a:pt x="18507" y="1207"/>
                    </a:cubicBezTo>
                    <a:cubicBezTo>
                      <a:pt x="-4290" y="24004"/>
                      <a:pt x="-5919" y="59829"/>
                      <a:pt x="13554" y="84525"/>
                    </a:cubicBezTo>
                    <a:lnTo>
                      <a:pt x="30380" y="84322"/>
                    </a:lnTo>
                    <a:lnTo>
                      <a:pt x="30177" y="6722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3" name="Freeform: Shape 112">
                <a:extLst>
                  <a:ext uri="{FF2B5EF4-FFF2-40B4-BE49-F238E27FC236}">
                    <a16:creationId xmlns:a16="http://schemas.microsoft.com/office/drawing/2014/main" id="{ED68F41D-B681-DF63-93D9-F579B5377865}"/>
                  </a:ext>
                </a:extLst>
              </p:cNvPr>
              <p:cNvSpPr/>
              <p:nvPr/>
            </p:nvSpPr>
            <p:spPr>
              <a:xfrm>
                <a:off x="9719233" y="5371873"/>
                <a:ext cx="80400" cy="32980"/>
              </a:xfrm>
              <a:custGeom>
                <a:avLst/>
                <a:gdLst>
                  <a:gd name="connsiteX0" fmla="*/ 63047 w 80400"/>
                  <a:gd name="connsiteY0" fmla="*/ 3378 h 32980"/>
                  <a:gd name="connsiteX1" fmla="*/ 17452 w 80400"/>
                  <a:gd name="connsiteY1" fmla="*/ 325 h 32980"/>
                  <a:gd name="connsiteX2" fmla="*/ 17656 w 80400"/>
                  <a:gd name="connsiteY2" fmla="*/ 16405 h 32980"/>
                  <a:gd name="connsiteX3" fmla="*/ 83 w 80400"/>
                  <a:gd name="connsiteY3" fmla="*/ 16608 h 32980"/>
                  <a:gd name="connsiteX4" fmla="*/ 80483 w 80400"/>
                  <a:gd name="connsiteY4" fmla="*/ 20747 h 32980"/>
                  <a:gd name="connsiteX5" fmla="*/ 79738 w 80400"/>
                  <a:gd name="connsiteY5" fmla="*/ 2631 h 32980"/>
                  <a:gd name="connsiteX6" fmla="*/ 63047 w 80400"/>
                  <a:gd name="connsiteY6" fmla="*/ 3378 h 3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0" h="32980">
                    <a:moveTo>
                      <a:pt x="63047" y="3378"/>
                    </a:moveTo>
                    <a:cubicBezTo>
                      <a:pt x="49002" y="12266"/>
                      <a:pt x="30479" y="11248"/>
                      <a:pt x="17452" y="325"/>
                    </a:cubicBezTo>
                    <a:lnTo>
                      <a:pt x="17656" y="16405"/>
                    </a:lnTo>
                    <a:lnTo>
                      <a:pt x="83" y="16608"/>
                    </a:lnTo>
                    <a:cubicBezTo>
                      <a:pt x="22541" y="37370"/>
                      <a:pt x="56465" y="38795"/>
                      <a:pt x="80483" y="20747"/>
                    </a:cubicBezTo>
                    <a:lnTo>
                      <a:pt x="79738" y="2631"/>
                    </a:lnTo>
                    <a:lnTo>
                      <a:pt x="63047" y="337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4" name="Freeform: Shape 113">
                <a:extLst>
                  <a:ext uri="{FF2B5EF4-FFF2-40B4-BE49-F238E27FC236}">
                    <a16:creationId xmlns:a16="http://schemas.microsoft.com/office/drawing/2014/main" id="{DBCB028A-1122-E0CC-4B82-39E1D61A38F7}"/>
                  </a:ext>
                </a:extLst>
              </p:cNvPr>
              <p:cNvSpPr/>
              <p:nvPr/>
            </p:nvSpPr>
            <p:spPr>
              <a:xfrm>
                <a:off x="9865175" y="5279153"/>
                <a:ext cx="81012" cy="35251"/>
              </a:xfrm>
              <a:custGeom>
                <a:avLst/>
                <a:gdLst>
                  <a:gd name="connsiteX0" fmla="*/ 81095 w 81012"/>
                  <a:gd name="connsiteY0" fmla="*/ 26756 h 35251"/>
                  <a:gd name="connsiteX1" fmla="*/ 79942 w 81012"/>
                  <a:gd name="connsiteY1" fmla="*/ 11151 h 35251"/>
                  <a:gd name="connsiteX2" fmla="*/ 152 w 81012"/>
                  <a:gd name="connsiteY2" fmla="*/ 18750 h 35251"/>
                  <a:gd name="connsiteX3" fmla="*/ 83 w 81012"/>
                  <a:gd name="connsiteY3" fmla="*/ 18818 h 35251"/>
                  <a:gd name="connsiteX4" fmla="*/ 17249 w 81012"/>
                  <a:gd name="connsiteY4" fmla="*/ 18818 h 35251"/>
                  <a:gd name="connsiteX5" fmla="*/ 17249 w 81012"/>
                  <a:gd name="connsiteY5" fmla="*/ 35577 h 35251"/>
                  <a:gd name="connsiteX6" fmla="*/ 61894 w 81012"/>
                  <a:gd name="connsiteY6" fmla="*/ 28317 h 35251"/>
                  <a:gd name="connsiteX7" fmla="*/ 61894 w 81012"/>
                  <a:gd name="connsiteY7" fmla="*/ 28181 h 35251"/>
                  <a:gd name="connsiteX8" fmla="*/ 81095 w 81012"/>
                  <a:gd name="connsiteY8" fmla="*/ 26756 h 3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12" h="35251">
                    <a:moveTo>
                      <a:pt x="81095" y="26756"/>
                    </a:moveTo>
                    <a:lnTo>
                      <a:pt x="79942" y="11151"/>
                    </a:lnTo>
                    <a:cubicBezTo>
                      <a:pt x="55448" y="-5472"/>
                      <a:pt x="21863" y="-2962"/>
                      <a:pt x="152" y="18750"/>
                    </a:cubicBezTo>
                    <a:lnTo>
                      <a:pt x="83" y="18818"/>
                    </a:lnTo>
                    <a:lnTo>
                      <a:pt x="17249" y="18818"/>
                    </a:lnTo>
                    <a:lnTo>
                      <a:pt x="17249" y="35577"/>
                    </a:lnTo>
                    <a:cubicBezTo>
                      <a:pt x="29327" y="23567"/>
                      <a:pt x="47374" y="21125"/>
                      <a:pt x="61894" y="28317"/>
                    </a:cubicBezTo>
                    <a:lnTo>
                      <a:pt x="61894" y="28181"/>
                    </a:lnTo>
                    <a:lnTo>
                      <a:pt x="81095" y="26756"/>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15" name="Freeform: Shape 114">
                <a:extLst>
                  <a:ext uri="{FF2B5EF4-FFF2-40B4-BE49-F238E27FC236}">
                    <a16:creationId xmlns:a16="http://schemas.microsoft.com/office/drawing/2014/main" id="{E579A76E-22DC-C6D1-B25F-C179136B456C}"/>
                  </a:ext>
                </a:extLst>
              </p:cNvPr>
              <p:cNvSpPr/>
              <p:nvPr/>
            </p:nvSpPr>
            <p:spPr>
              <a:xfrm>
                <a:off x="9725136" y="5279123"/>
                <a:ext cx="81011" cy="35009"/>
              </a:xfrm>
              <a:custGeom>
                <a:avLst/>
                <a:gdLst>
                  <a:gd name="connsiteX0" fmla="*/ 19352 w 81011"/>
                  <a:gd name="connsiteY0" fmla="*/ 28211 h 35009"/>
                  <a:gd name="connsiteX1" fmla="*/ 19352 w 81011"/>
                  <a:gd name="connsiteY1" fmla="*/ 28211 h 35009"/>
                  <a:gd name="connsiteX2" fmla="*/ 63589 w 81011"/>
                  <a:gd name="connsiteY2" fmla="*/ 35335 h 35009"/>
                  <a:gd name="connsiteX3" fmla="*/ 63589 w 81011"/>
                  <a:gd name="connsiteY3" fmla="*/ 18508 h 35009"/>
                  <a:gd name="connsiteX4" fmla="*/ 81095 w 81011"/>
                  <a:gd name="connsiteY4" fmla="*/ 18508 h 35009"/>
                  <a:gd name="connsiteX5" fmla="*/ 1236 w 81011"/>
                  <a:gd name="connsiteY5" fmla="*/ 11384 h 35009"/>
                  <a:gd name="connsiteX6" fmla="*/ 83 w 81011"/>
                  <a:gd name="connsiteY6" fmla="*/ 26786 h 35009"/>
                  <a:gd name="connsiteX7" fmla="*/ 19352 w 81011"/>
                  <a:gd name="connsiteY7" fmla="*/ 28211 h 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1" h="35009">
                    <a:moveTo>
                      <a:pt x="19352" y="28211"/>
                    </a:moveTo>
                    <a:lnTo>
                      <a:pt x="19352" y="28211"/>
                    </a:lnTo>
                    <a:cubicBezTo>
                      <a:pt x="33736" y="21223"/>
                      <a:pt x="51512" y="23597"/>
                      <a:pt x="63589" y="35335"/>
                    </a:cubicBezTo>
                    <a:lnTo>
                      <a:pt x="63589" y="18508"/>
                    </a:lnTo>
                    <a:lnTo>
                      <a:pt x="81095" y="18508"/>
                    </a:lnTo>
                    <a:cubicBezTo>
                      <a:pt x="59315" y="-3067"/>
                      <a:pt x="25662" y="-5442"/>
                      <a:pt x="1236" y="11384"/>
                    </a:cubicBezTo>
                    <a:lnTo>
                      <a:pt x="83" y="26786"/>
                    </a:lnTo>
                    <a:lnTo>
                      <a:pt x="19352" y="282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4" name="Group 13">
            <a:extLst>
              <a:ext uri="{FF2B5EF4-FFF2-40B4-BE49-F238E27FC236}">
                <a16:creationId xmlns:a16="http://schemas.microsoft.com/office/drawing/2014/main" id="{B38F1D27-4DA5-4DFA-940C-74F449DB7D1E}"/>
              </a:ext>
            </a:extLst>
          </p:cNvPr>
          <p:cNvGrpSpPr/>
          <p:nvPr/>
        </p:nvGrpSpPr>
        <p:grpSpPr>
          <a:xfrm>
            <a:off x="9239784" y="3146568"/>
            <a:ext cx="1228292" cy="413824"/>
            <a:chOff x="9239784" y="3146568"/>
            <a:chExt cx="1228292" cy="413824"/>
          </a:xfrm>
        </p:grpSpPr>
        <p:sp>
          <p:nvSpPr>
            <p:cNvPr id="99" name="TextBox 58">
              <a:extLst>
                <a:ext uri="{FF2B5EF4-FFF2-40B4-BE49-F238E27FC236}">
                  <a16:creationId xmlns:a16="http://schemas.microsoft.com/office/drawing/2014/main" id="{B8407D73-5311-3B91-F9E9-B4C5C807A523}"/>
                </a:ext>
              </a:extLst>
            </p:cNvPr>
            <p:cNvSpPr txBox="1"/>
            <p:nvPr/>
          </p:nvSpPr>
          <p:spPr>
            <a:xfrm>
              <a:off x="9571677" y="3146568"/>
              <a:ext cx="89639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Application </a:t>
              </a:r>
            </a:p>
          </p:txBody>
        </p:sp>
        <p:sp>
          <p:nvSpPr>
            <p:cNvPr id="100" name="TextBox 59">
              <a:extLst>
                <a:ext uri="{FF2B5EF4-FFF2-40B4-BE49-F238E27FC236}">
                  <a16:creationId xmlns:a16="http://schemas.microsoft.com/office/drawing/2014/main" id="{47DFCD59-0CF8-CE01-D92A-02243CBBAAE9}"/>
                </a:ext>
              </a:extLst>
            </p:cNvPr>
            <p:cNvSpPr txBox="1"/>
            <p:nvPr/>
          </p:nvSpPr>
          <p:spPr>
            <a:xfrm>
              <a:off x="9571677" y="3318018"/>
              <a:ext cx="647934"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a:sym typeface="BerninaSans-NarrowBold"/>
                  <a:rtl val="0"/>
                </a:rPr>
                <a:t>s</a:t>
              </a:r>
              <a:r>
                <a:rPr lang="en-US" sz="975" b="1" i="0" spc="0" baseline="0">
                  <a:sym typeface="BerninaSans-NarrowBold"/>
                  <a:rtl val="0"/>
                </a:rPr>
                <a:t>ecurity</a:t>
              </a:r>
            </a:p>
          </p:txBody>
        </p:sp>
        <p:sp>
          <p:nvSpPr>
            <p:cNvPr id="101" name="Freeform: Shape 100">
              <a:extLst>
                <a:ext uri="{FF2B5EF4-FFF2-40B4-BE49-F238E27FC236}">
                  <a16:creationId xmlns:a16="http://schemas.microsoft.com/office/drawing/2014/main" id="{AFAE8EF5-72BE-458F-8405-A42899757FFF}"/>
                </a:ext>
              </a:extLst>
            </p:cNvPr>
            <p:cNvSpPr/>
            <p:nvPr/>
          </p:nvSpPr>
          <p:spPr>
            <a:xfrm>
              <a:off x="9239784" y="3197885"/>
              <a:ext cx="276752" cy="275165"/>
            </a:xfrm>
            <a:custGeom>
              <a:avLst/>
              <a:gdLst>
                <a:gd name="connsiteX0" fmla="*/ 121837 w 276752"/>
                <a:gd name="connsiteY0" fmla="*/ 260935 h 275165"/>
                <a:gd name="connsiteX1" fmla="*/ 127751 w 276752"/>
                <a:gd name="connsiteY1" fmla="*/ 266848 h 275165"/>
                <a:gd name="connsiteX2" fmla="*/ 127751 w 276752"/>
                <a:gd name="connsiteY2" fmla="*/ 269265 h 275165"/>
                <a:gd name="connsiteX3" fmla="*/ 121837 w 276752"/>
                <a:gd name="connsiteY3" fmla="*/ 275178 h 275165"/>
                <a:gd name="connsiteX4" fmla="*/ 80441 w 276752"/>
                <a:gd name="connsiteY4" fmla="*/ 275178 h 275165"/>
                <a:gd name="connsiteX5" fmla="*/ 74528 w 276752"/>
                <a:gd name="connsiteY5" fmla="*/ 269265 h 275165"/>
                <a:gd name="connsiteX6" fmla="*/ 74528 w 276752"/>
                <a:gd name="connsiteY6" fmla="*/ 266848 h 275165"/>
                <a:gd name="connsiteX7" fmla="*/ 80441 w 276752"/>
                <a:gd name="connsiteY7" fmla="*/ 260935 h 275165"/>
                <a:gd name="connsiteX8" fmla="*/ 121837 w 276752"/>
                <a:gd name="connsiteY8" fmla="*/ 260935 h 275165"/>
                <a:gd name="connsiteX9" fmla="*/ 196348 w 276752"/>
                <a:gd name="connsiteY9" fmla="*/ 260250 h 275165"/>
                <a:gd name="connsiteX10" fmla="*/ 202261 w 276752"/>
                <a:gd name="connsiteY10" fmla="*/ 266163 h 275165"/>
                <a:gd name="connsiteX11" fmla="*/ 202261 w 276752"/>
                <a:gd name="connsiteY11" fmla="*/ 268581 h 275165"/>
                <a:gd name="connsiteX12" fmla="*/ 196348 w 276752"/>
                <a:gd name="connsiteY12" fmla="*/ 274497 h 275165"/>
                <a:gd name="connsiteX13" fmla="*/ 154953 w 276752"/>
                <a:gd name="connsiteY13" fmla="*/ 274497 h 275165"/>
                <a:gd name="connsiteX14" fmla="*/ 149039 w 276752"/>
                <a:gd name="connsiteY14" fmla="*/ 268581 h 275165"/>
                <a:gd name="connsiteX15" fmla="*/ 149039 w 276752"/>
                <a:gd name="connsiteY15" fmla="*/ 266163 h 275165"/>
                <a:gd name="connsiteX16" fmla="*/ 154953 w 276752"/>
                <a:gd name="connsiteY16" fmla="*/ 260250 h 275165"/>
                <a:gd name="connsiteX17" fmla="*/ 196348 w 276752"/>
                <a:gd name="connsiteY17" fmla="*/ 260250 h 275165"/>
                <a:gd name="connsiteX18" fmla="*/ 270858 w 276752"/>
                <a:gd name="connsiteY18" fmla="*/ 260250 h 275165"/>
                <a:gd name="connsiteX19" fmla="*/ 276771 w 276752"/>
                <a:gd name="connsiteY19" fmla="*/ 266163 h 275165"/>
                <a:gd name="connsiteX20" fmla="*/ 276771 w 276752"/>
                <a:gd name="connsiteY20" fmla="*/ 268581 h 275165"/>
                <a:gd name="connsiteX21" fmla="*/ 270858 w 276752"/>
                <a:gd name="connsiteY21" fmla="*/ 274497 h 275165"/>
                <a:gd name="connsiteX22" fmla="*/ 229461 w 276752"/>
                <a:gd name="connsiteY22" fmla="*/ 274497 h 275165"/>
                <a:gd name="connsiteX23" fmla="*/ 223548 w 276752"/>
                <a:gd name="connsiteY23" fmla="*/ 268581 h 275165"/>
                <a:gd name="connsiteX24" fmla="*/ 223548 w 276752"/>
                <a:gd name="connsiteY24" fmla="*/ 266163 h 275165"/>
                <a:gd name="connsiteX25" fmla="*/ 229461 w 276752"/>
                <a:gd name="connsiteY25" fmla="*/ 260250 h 275165"/>
                <a:gd name="connsiteX26" fmla="*/ 270858 w 276752"/>
                <a:gd name="connsiteY26" fmla="*/ 260250 h 275165"/>
                <a:gd name="connsiteX27" fmla="*/ 47327 w 276752"/>
                <a:gd name="connsiteY27" fmla="*/ 260250 h 275165"/>
                <a:gd name="connsiteX28" fmla="*/ 53240 w 276752"/>
                <a:gd name="connsiteY28" fmla="*/ 266163 h 275165"/>
                <a:gd name="connsiteX29" fmla="*/ 53240 w 276752"/>
                <a:gd name="connsiteY29" fmla="*/ 268581 h 275165"/>
                <a:gd name="connsiteX30" fmla="*/ 47327 w 276752"/>
                <a:gd name="connsiteY30" fmla="*/ 274497 h 275165"/>
                <a:gd name="connsiteX31" fmla="*/ 5931 w 276752"/>
                <a:gd name="connsiteY31" fmla="*/ 274497 h 275165"/>
                <a:gd name="connsiteX32" fmla="*/ 18 w 276752"/>
                <a:gd name="connsiteY32" fmla="*/ 268581 h 275165"/>
                <a:gd name="connsiteX33" fmla="*/ 18 w 276752"/>
                <a:gd name="connsiteY33" fmla="*/ 266163 h 275165"/>
                <a:gd name="connsiteX34" fmla="*/ 5931 w 276752"/>
                <a:gd name="connsiteY34" fmla="*/ 260250 h 275165"/>
                <a:gd name="connsiteX35" fmla="*/ 47327 w 276752"/>
                <a:gd name="connsiteY35" fmla="*/ 260250 h 275165"/>
                <a:gd name="connsiteX36" fmla="*/ 175643 w 276752"/>
                <a:gd name="connsiteY36" fmla="*/ 201338 h 275165"/>
                <a:gd name="connsiteX37" fmla="*/ 180139 w 276752"/>
                <a:gd name="connsiteY37" fmla="*/ 205824 h 275165"/>
                <a:gd name="connsiteX38" fmla="*/ 180139 w 276752"/>
                <a:gd name="connsiteY38" fmla="*/ 205824 h 275165"/>
                <a:gd name="connsiteX39" fmla="*/ 180139 w 276752"/>
                <a:gd name="connsiteY39" fmla="*/ 216280 h 275165"/>
                <a:gd name="connsiteX40" fmla="*/ 189201 w 276752"/>
                <a:gd name="connsiteY40" fmla="*/ 211049 h 275165"/>
                <a:gd name="connsiteX41" fmla="*/ 195332 w 276752"/>
                <a:gd name="connsiteY41" fmla="*/ 212694 h 275165"/>
                <a:gd name="connsiteX42" fmla="*/ 193690 w 276752"/>
                <a:gd name="connsiteY42" fmla="*/ 218829 h 275165"/>
                <a:gd name="connsiteX43" fmla="*/ 193690 w 276752"/>
                <a:gd name="connsiteY43" fmla="*/ 218829 h 275165"/>
                <a:gd name="connsiteX44" fmla="*/ 184628 w 276752"/>
                <a:gd name="connsiteY44" fmla="*/ 224056 h 275165"/>
                <a:gd name="connsiteX45" fmla="*/ 193690 w 276752"/>
                <a:gd name="connsiteY45" fmla="*/ 229284 h 275165"/>
                <a:gd name="connsiteX46" fmla="*/ 195332 w 276752"/>
                <a:gd name="connsiteY46" fmla="*/ 235416 h 275165"/>
                <a:gd name="connsiteX47" fmla="*/ 189201 w 276752"/>
                <a:gd name="connsiteY47" fmla="*/ 237058 h 275165"/>
                <a:gd name="connsiteX48" fmla="*/ 189201 w 276752"/>
                <a:gd name="connsiteY48" fmla="*/ 237058 h 275165"/>
                <a:gd name="connsiteX49" fmla="*/ 180139 w 276752"/>
                <a:gd name="connsiteY49" fmla="*/ 231833 h 275165"/>
                <a:gd name="connsiteX50" fmla="*/ 180139 w 276752"/>
                <a:gd name="connsiteY50" fmla="*/ 242298 h 275165"/>
                <a:gd name="connsiteX51" fmla="*/ 175643 w 276752"/>
                <a:gd name="connsiteY51" fmla="*/ 246781 h 275165"/>
                <a:gd name="connsiteX52" fmla="*/ 171159 w 276752"/>
                <a:gd name="connsiteY52" fmla="*/ 242288 h 275165"/>
                <a:gd name="connsiteX53" fmla="*/ 171159 w 276752"/>
                <a:gd name="connsiteY53" fmla="*/ 242288 h 275165"/>
                <a:gd name="connsiteX54" fmla="*/ 171159 w 276752"/>
                <a:gd name="connsiteY54" fmla="*/ 231833 h 275165"/>
                <a:gd name="connsiteX55" fmla="*/ 162097 w 276752"/>
                <a:gd name="connsiteY55" fmla="*/ 237058 h 275165"/>
                <a:gd name="connsiteX56" fmla="*/ 155963 w 276752"/>
                <a:gd name="connsiteY56" fmla="*/ 235416 h 275165"/>
                <a:gd name="connsiteX57" fmla="*/ 157608 w 276752"/>
                <a:gd name="connsiteY57" fmla="*/ 229284 h 275165"/>
                <a:gd name="connsiteX58" fmla="*/ 157608 w 276752"/>
                <a:gd name="connsiteY58" fmla="*/ 229284 h 275165"/>
                <a:gd name="connsiteX59" fmla="*/ 166670 w 276752"/>
                <a:gd name="connsiteY59" fmla="*/ 224056 h 275165"/>
                <a:gd name="connsiteX60" fmla="*/ 157608 w 276752"/>
                <a:gd name="connsiteY60" fmla="*/ 218829 h 275165"/>
                <a:gd name="connsiteX61" fmla="*/ 155963 w 276752"/>
                <a:gd name="connsiteY61" fmla="*/ 212694 h 275165"/>
                <a:gd name="connsiteX62" fmla="*/ 162097 w 276752"/>
                <a:gd name="connsiteY62" fmla="*/ 211049 h 275165"/>
                <a:gd name="connsiteX63" fmla="*/ 162097 w 276752"/>
                <a:gd name="connsiteY63" fmla="*/ 211049 h 275165"/>
                <a:gd name="connsiteX64" fmla="*/ 171159 w 276752"/>
                <a:gd name="connsiteY64" fmla="*/ 216280 h 275165"/>
                <a:gd name="connsiteX65" fmla="*/ 171159 w 276752"/>
                <a:gd name="connsiteY65" fmla="*/ 205824 h 275165"/>
                <a:gd name="connsiteX66" fmla="*/ 175643 w 276752"/>
                <a:gd name="connsiteY66" fmla="*/ 201338 h 275165"/>
                <a:gd name="connsiteX67" fmla="*/ 250155 w 276752"/>
                <a:gd name="connsiteY67" fmla="*/ 201338 h 275165"/>
                <a:gd name="connsiteX68" fmla="*/ 254648 w 276752"/>
                <a:gd name="connsiteY68" fmla="*/ 205824 h 275165"/>
                <a:gd name="connsiteX69" fmla="*/ 254648 w 276752"/>
                <a:gd name="connsiteY69" fmla="*/ 205824 h 275165"/>
                <a:gd name="connsiteX70" fmla="*/ 254648 w 276752"/>
                <a:gd name="connsiteY70" fmla="*/ 216280 h 275165"/>
                <a:gd name="connsiteX71" fmla="*/ 263710 w 276752"/>
                <a:gd name="connsiteY71" fmla="*/ 211049 h 275165"/>
                <a:gd name="connsiteX72" fmla="*/ 269841 w 276752"/>
                <a:gd name="connsiteY72" fmla="*/ 212694 h 275165"/>
                <a:gd name="connsiteX73" fmla="*/ 268200 w 276752"/>
                <a:gd name="connsiteY73" fmla="*/ 218829 h 275165"/>
                <a:gd name="connsiteX74" fmla="*/ 268200 w 276752"/>
                <a:gd name="connsiteY74" fmla="*/ 218829 h 275165"/>
                <a:gd name="connsiteX75" fmla="*/ 259138 w 276752"/>
                <a:gd name="connsiteY75" fmla="*/ 224056 h 275165"/>
                <a:gd name="connsiteX76" fmla="*/ 268200 w 276752"/>
                <a:gd name="connsiteY76" fmla="*/ 229284 h 275165"/>
                <a:gd name="connsiteX77" fmla="*/ 269841 w 276752"/>
                <a:gd name="connsiteY77" fmla="*/ 235416 h 275165"/>
                <a:gd name="connsiteX78" fmla="*/ 263710 w 276752"/>
                <a:gd name="connsiteY78" fmla="*/ 237058 h 275165"/>
                <a:gd name="connsiteX79" fmla="*/ 263710 w 276752"/>
                <a:gd name="connsiteY79" fmla="*/ 237058 h 275165"/>
                <a:gd name="connsiteX80" fmla="*/ 254648 w 276752"/>
                <a:gd name="connsiteY80" fmla="*/ 231833 h 275165"/>
                <a:gd name="connsiteX81" fmla="*/ 254648 w 276752"/>
                <a:gd name="connsiteY81" fmla="*/ 242298 h 275165"/>
                <a:gd name="connsiteX82" fmla="*/ 250155 w 276752"/>
                <a:gd name="connsiteY82" fmla="*/ 246781 h 275165"/>
                <a:gd name="connsiteX83" fmla="*/ 245669 w 276752"/>
                <a:gd name="connsiteY83" fmla="*/ 242288 h 275165"/>
                <a:gd name="connsiteX84" fmla="*/ 245669 w 276752"/>
                <a:gd name="connsiteY84" fmla="*/ 242288 h 275165"/>
                <a:gd name="connsiteX85" fmla="*/ 245669 w 276752"/>
                <a:gd name="connsiteY85" fmla="*/ 231833 h 275165"/>
                <a:gd name="connsiteX86" fmla="*/ 236609 w 276752"/>
                <a:gd name="connsiteY86" fmla="*/ 237058 h 275165"/>
                <a:gd name="connsiteX87" fmla="*/ 230473 w 276752"/>
                <a:gd name="connsiteY87" fmla="*/ 235416 h 275165"/>
                <a:gd name="connsiteX88" fmla="*/ 232117 w 276752"/>
                <a:gd name="connsiteY88" fmla="*/ 229284 h 275165"/>
                <a:gd name="connsiteX89" fmla="*/ 232117 w 276752"/>
                <a:gd name="connsiteY89" fmla="*/ 229284 h 275165"/>
                <a:gd name="connsiteX90" fmla="*/ 241180 w 276752"/>
                <a:gd name="connsiteY90" fmla="*/ 224056 h 275165"/>
                <a:gd name="connsiteX91" fmla="*/ 232117 w 276752"/>
                <a:gd name="connsiteY91" fmla="*/ 218829 h 275165"/>
                <a:gd name="connsiteX92" fmla="*/ 230473 w 276752"/>
                <a:gd name="connsiteY92" fmla="*/ 212694 h 275165"/>
                <a:gd name="connsiteX93" fmla="*/ 236609 w 276752"/>
                <a:gd name="connsiteY93" fmla="*/ 211049 h 275165"/>
                <a:gd name="connsiteX94" fmla="*/ 236609 w 276752"/>
                <a:gd name="connsiteY94" fmla="*/ 211049 h 275165"/>
                <a:gd name="connsiteX95" fmla="*/ 245669 w 276752"/>
                <a:gd name="connsiteY95" fmla="*/ 216280 h 275165"/>
                <a:gd name="connsiteX96" fmla="*/ 245669 w 276752"/>
                <a:gd name="connsiteY96" fmla="*/ 205824 h 275165"/>
                <a:gd name="connsiteX97" fmla="*/ 250155 w 276752"/>
                <a:gd name="connsiteY97" fmla="*/ 201338 h 275165"/>
                <a:gd name="connsiteX98" fmla="*/ 101131 w 276752"/>
                <a:gd name="connsiteY98" fmla="*/ 201338 h 275165"/>
                <a:gd name="connsiteX99" fmla="*/ 105626 w 276752"/>
                <a:gd name="connsiteY99" fmla="*/ 205824 h 275165"/>
                <a:gd name="connsiteX100" fmla="*/ 105626 w 276752"/>
                <a:gd name="connsiteY100" fmla="*/ 205824 h 275165"/>
                <a:gd name="connsiteX101" fmla="*/ 105626 w 276752"/>
                <a:gd name="connsiteY101" fmla="*/ 216280 h 275165"/>
                <a:gd name="connsiteX102" fmla="*/ 114689 w 276752"/>
                <a:gd name="connsiteY102" fmla="*/ 211049 h 275165"/>
                <a:gd name="connsiteX103" fmla="*/ 120824 w 276752"/>
                <a:gd name="connsiteY103" fmla="*/ 212694 h 275165"/>
                <a:gd name="connsiteX104" fmla="*/ 119179 w 276752"/>
                <a:gd name="connsiteY104" fmla="*/ 218829 h 275165"/>
                <a:gd name="connsiteX105" fmla="*/ 119179 w 276752"/>
                <a:gd name="connsiteY105" fmla="*/ 218829 h 275165"/>
                <a:gd name="connsiteX106" fmla="*/ 110116 w 276752"/>
                <a:gd name="connsiteY106" fmla="*/ 224056 h 275165"/>
                <a:gd name="connsiteX107" fmla="*/ 119179 w 276752"/>
                <a:gd name="connsiteY107" fmla="*/ 229284 h 275165"/>
                <a:gd name="connsiteX108" fmla="*/ 120824 w 276752"/>
                <a:gd name="connsiteY108" fmla="*/ 235416 h 275165"/>
                <a:gd name="connsiteX109" fmla="*/ 114689 w 276752"/>
                <a:gd name="connsiteY109" fmla="*/ 237058 h 275165"/>
                <a:gd name="connsiteX110" fmla="*/ 114689 w 276752"/>
                <a:gd name="connsiteY110" fmla="*/ 237058 h 275165"/>
                <a:gd name="connsiteX111" fmla="*/ 105626 w 276752"/>
                <a:gd name="connsiteY111" fmla="*/ 231833 h 275165"/>
                <a:gd name="connsiteX112" fmla="*/ 105626 w 276752"/>
                <a:gd name="connsiteY112" fmla="*/ 242298 h 275165"/>
                <a:gd name="connsiteX113" fmla="*/ 101131 w 276752"/>
                <a:gd name="connsiteY113" fmla="*/ 246781 h 275165"/>
                <a:gd name="connsiteX114" fmla="*/ 96647 w 276752"/>
                <a:gd name="connsiteY114" fmla="*/ 242288 h 275165"/>
                <a:gd name="connsiteX115" fmla="*/ 96647 w 276752"/>
                <a:gd name="connsiteY115" fmla="*/ 242288 h 275165"/>
                <a:gd name="connsiteX116" fmla="*/ 96647 w 276752"/>
                <a:gd name="connsiteY116" fmla="*/ 231833 h 275165"/>
                <a:gd name="connsiteX117" fmla="*/ 87585 w 276752"/>
                <a:gd name="connsiteY117" fmla="*/ 237058 h 275165"/>
                <a:gd name="connsiteX118" fmla="*/ 81451 w 276752"/>
                <a:gd name="connsiteY118" fmla="*/ 235416 h 275165"/>
                <a:gd name="connsiteX119" fmla="*/ 83096 w 276752"/>
                <a:gd name="connsiteY119" fmla="*/ 229284 h 275165"/>
                <a:gd name="connsiteX120" fmla="*/ 83096 w 276752"/>
                <a:gd name="connsiteY120" fmla="*/ 229284 h 275165"/>
                <a:gd name="connsiteX121" fmla="*/ 92158 w 276752"/>
                <a:gd name="connsiteY121" fmla="*/ 224056 h 275165"/>
                <a:gd name="connsiteX122" fmla="*/ 83096 w 276752"/>
                <a:gd name="connsiteY122" fmla="*/ 218829 h 275165"/>
                <a:gd name="connsiteX123" fmla="*/ 81451 w 276752"/>
                <a:gd name="connsiteY123" fmla="*/ 212694 h 275165"/>
                <a:gd name="connsiteX124" fmla="*/ 87585 w 276752"/>
                <a:gd name="connsiteY124" fmla="*/ 211049 h 275165"/>
                <a:gd name="connsiteX125" fmla="*/ 87585 w 276752"/>
                <a:gd name="connsiteY125" fmla="*/ 211049 h 275165"/>
                <a:gd name="connsiteX126" fmla="*/ 96647 w 276752"/>
                <a:gd name="connsiteY126" fmla="*/ 216280 h 275165"/>
                <a:gd name="connsiteX127" fmla="*/ 96647 w 276752"/>
                <a:gd name="connsiteY127" fmla="*/ 205824 h 275165"/>
                <a:gd name="connsiteX128" fmla="*/ 101131 w 276752"/>
                <a:gd name="connsiteY128" fmla="*/ 201338 h 275165"/>
                <a:gd name="connsiteX129" fmla="*/ 26629 w 276752"/>
                <a:gd name="connsiteY129" fmla="*/ 201335 h 275165"/>
                <a:gd name="connsiteX130" fmla="*/ 31119 w 276752"/>
                <a:gd name="connsiteY130" fmla="*/ 205824 h 275165"/>
                <a:gd name="connsiteX131" fmla="*/ 31119 w 276752"/>
                <a:gd name="connsiteY131" fmla="*/ 205824 h 275165"/>
                <a:gd name="connsiteX132" fmla="*/ 31119 w 276752"/>
                <a:gd name="connsiteY132" fmla="*/ 216280 h 275165"/>
                <a:gd name="connsiteX133" fmla="*/ 40181 w 276752"/>
                <a:gd name="connsiteY133" fmla="*/ 211049 h 275165"/>
                <a:gd name="connsiteX134" fmla="*/ 46315 w 276752"/>
                <a:gd name="connsiteY134" fmla="*/ 212694 h 275165"/>
                <a:gd name="connsiteX135" fmla="*/ 44670 w 276752"/>
                <a:gd name="connsiteY135" fmla="*/ 218829 h 275165"/>
                <a:gd name="connsiteX136" fmla="*/ 44670 w 276752"/>
                <a:gd name="connsiteY136" fmla="*/ 218829 h 275165"/>
                <a:gd name="connsiteX137" fmla="*/ 35608 w 276752"/>
                <a:gd name="connsiteY137" fmla="*/ 224056 h 275165"/>
                <a:gd name="connsiteX138" fmla="*/ 44670 w 276752"/>
                <a:gd name="connsiteY138" fmla="*/ 229284 h 275165"/>
                <a:gd name="connsiteX139" fmla="*/ 46315 w 276752"/>
                <a:gd name="connsiteY139" fmla="*/ 235416 h 275165"/>
                <a:gd name="connsiteX140" fmla="*/ 40181 w 276752"/>
                <a:gd name="connsiteY140" fmla="*/ 237058 h 275165"/>
                <a:gd name="connsiteX141" fmla="*/ 40181 w 276752"/>
                <a:gd name="connsiteY141" fmla="*/ 237058 h 275165"/>
                <a:gd name="connsiteX142" fmla="*/ 31119 w 276752"/>
                <a:gd name="connsiteY142" fmla="*/ 231833 h 275165"/>
                <a:gd name="connsiteX143" fmla="*/ 31119 w 276752"/>
                <a:gd name="connsiteY143" fmla="*/ 242288 h 275165"/>
                <a:gd name="connsiteX144" fmla="*/ 26629 w 276752"/>
                <a:gd name="connsiteY144" fmla="*/ 246774 h 275165"/>
                <a:gd name="connsiteX145" fmla="*/ 22140 w 276752"/>
                <a:gd name="connsiteY145" fmla="*/ 242288 h 275165"/>
                <a:gd name="connsiteX146" fmla="*/ 22140 w 276752"/>
                <a:gd name="connsiteY146" fmla="*/ 242288 h 275165"/>
                <a:gd name="connsiteX147" fmla="*/ 22140 w 276752"/>
                <a:gd name="connsiteY147" fmla="*/ 231833 h 275165"/>
                <a:gd name="connsiteX148" fmla="*/ 13078 w 276752"/>
                <a:gd name="connsiteY148" fmla="*/ 237058 h 275165"/>
                <a:gd name="connsiteX149" fmla="*/ 6943 w 276752"/>
                <a:gd name="connsiteY149" fmla="*/ 235416 h 275165"/>
                <a:gd name="connsiteX150" fmla="*/ 8588 w 276752"/>
                <a:gd name="connsiteY150" fmla="*/ 229284 h 275165"/>
                <a:gd name="connsiteX151" fmla="*/ 8588 w 276752"/>
                <a:gd name="connsiteY151" fmla="*/ 229284 h 275165"/>
                <a:gd name="connsiteX152" fmla="*/ 17650 w 276752"/>
                <a:gd name="connsiteY152" fmla="*/ 224056 h 275165"/>
                <a:gd name="connsiteX153" fmla="*/ 8588 w 276752"/>
                <a:gd name="connsiteY153" fmla="*/ 218829 h 275165"/>
                <a:gd name="connsiteX154" fmla="*/ 6943 w 276752"/>
                <a:gd name="connsiteY154" fmla="*/ 212694 h 275165"/>
                <a:gd name="connsiteX155" fmla="*/ 13078 w 276752"/>
                <a:gd name="connsiteY155" fmla="*/ 211049 h 275165"/>
                <a:gd name="connsiteX156" fmla="*/ 13078 w 276752"/>
                <a:gd name="connsiteY156" fmla="*/ 211049 h 275165"/>
                <a:gd name="connsiteX157" fmla="*/ 22140 w 276752"/>
                <a:gd name="connsiteY157" fmla="*/ 216280 h 275165"/>
                <a:gd name="connsiteX158" fmla="*/ 22140 w 276752"/>
                <a:gd name="connsiteY158" fmla="*/ 205824 h 275165"/>
                <a:gd name="connsiteX159" fmla="*/ 26629 w 276752"/>
                <a:gd name="connsiteY159" fmla="*/ 201335 h 275165"/>
                <a:gd name="connsiteX160" fmla="*/ 139197 w 276752"/>
                <a:gd name="connsiteY160" fmla="*/ 12 h 275165"/>
                <a:gd name="connsiteX161" fmla="*/ 180470 w 276752"/>
                <a:gd name="connsiteY161" fmla="*/ 42084 h 275165"/>
                <a:gd name="connsiteX162" fmla="*/ 180470 w 276752"/>
                <a:gd name="connsiteY162" fmla="*/ 42084 h 275165"/>
                <a:gd name="connsiteX163" fmla="*/ 180470 w 276752"/>
                <a:gd name="connsiteY163" fmla="*/ 69815 h 275165"/>
                <a:gd name="connsiteX164" fmla="*/ 199197 w 276752"/>
                <a:gd name="connsiteY164" fmla="*/ 89126 h 275165"/>
                <a:gd name="connsiteX165" fmla="*/ 199197 w 276752"/>
                <a:gd name="connsiteY165" fmla="*/ 89126 h 275165"/>
                <a:gd name="connsiteX166" fmla="*/ 199197 w 276752"/>
                <a:gd name="connsiteY166" fmla="*/ 148295 h 275165"/>
                <a:gd name="connsiteX167" fmla="*/ 179824 w 276752"/>
                <a:gd name="connsiteY167" fmla="*/ 167668 h 275165"/>
                <a:gd name="connsiteX168" fmla="*/ 179824 w 276752"/>
                <a:gd name="connsiteY168" fmla="*/ 167668 h 275165"/>
                <a:gd name="connsiteX169" fmla="*/ 96964 w 276752"/>
                <a:gd name="connsiteY169" fmla="*/ 167668 h 275165"/>
                <a:gd name="connsiteX170" fmla="*/ 77592 w 276752"/>
                <a:gd name="connsiteY170" fmla="*/ 148295 h 275165"/>
                <a:gd name="connsiteX171" fmla="*/ 77592 w 276752"/>
                <a:gd name="connsiteY171" fmla="*/ 148295 h 275165"/>
                <a:gd name="connsiteX172" fmla="*/ 77592 w 276752"/>
                <a:gd name="connsiteY172" fmla="*/ 89132 h 275165"/>
                <a:gd name="connsiteX173" fmla="*/ 96964 w 276752"/>
                <a:gd name="connsiteY173" fmla="*/ 69759 h 275165"/>
                <a:gd name="connsiteX174" fmla="*/ 96964 w 276752"/>
                <a:gd name="connsiteY174" fmla="*/ 69759 h 275165"/>
                <a:gd name="connsiteX175" fmla="*/ 162521 w 276752"/>
                <a:gd name="connsiteY175" fmla="*/ 69759 h 275165"/>
                <a:gd name="connsiteX176" fmla="*/ 162521 w 276752"/>
                <a:gd name="connsiteY176" fmla="*/ 42078 h 275165"/>
                <a:gd name="connsiteX177" fmla="*/ 138385 w 276752"/>
                <a:gd name="connsiteY177" fmla="*/ 17951 h 275165"/>
                <a:gd name="connsiteX178" fmla="*/ 114262 w 276752"/>
                <a:gd name="connsiteY178" fmla="*/ 42084 h 275165"/>
                <a:gd name="connsiteX179" fmla="*/ 114262 w 276752"/>
                <a:gd name="connsiteY179" fmla="*/ 42084 h 275165"/>
                <a:gd name="connsiteX180" fmla="*/ 114262 w 276752"/>
                <a:gd name="connsiteY180" fmla="*/ 61044 h 275165"/>
                <a:gd name="connsiteX181" fmla="*/ 111767 w 276752"/>
                <a:gd name="connsiteY181" fmla="*/ 63538 h 275165"/>
                <a:gd name="connsiteX182" fmla="*/ 111767 w 276752"/>
                <a:gd name="connsiteY182" fmla="*/ 63538 h 275165"/>
                <a:gd name="connsiteX183" fmla="*/ 98809 w 276752"/>
                <a:gd name="connsiteY183" fmla="*/ 63538 h 275165"/>
                <a:gd name="connsiteX184" fmla="*/ 96316 w 276752"/>
                <a:gd name="connsiteY184" fmla="*/ 61044 h 275165"/>
                <a:gd name="connsiteX185" fmla="*/ 96316 w 276752"/>
                <a:gd name="connsiteY185" fmla="*/ 61044 h 275165"/>
                <a:gd name="connsiteX186" fmla="*/ 96316 w 276752"/>
                <a:gd name="connsiteY186" fmla="*/ 43083 h 275165"/>
                <a:gd name="connsiteX187" fmla="*/ 139197 w 276752"/>
                <a:gd name="connsiteY187" fmla="*/ 12 h 275165"/>
                <a:gd name="connsiteX188" fmla="*/ 144270 w 276752"/>
                <a:gd name="connsiteY188" fmla="*/ 98990 h 275165"/>
                <a:gd name="connsiteX189" fmla="*/ 127988 w 276752"/>
                <a:gd name="connsiteY189" fmla="*/ 103520 h 275165"/>
                <a:gd name="connsiteX190" fmla="*/ 132518 w 276752"/>
                <a:gd name="connsiteY190" fmla="*/ 119799 h 275165"/>
                <a:gd name="connsiteX191" fmla="*/ 132518 w 276752"/>
                <a:gd name="connsiteY191" fmla="*/ 119799 h 275165"/>
                <a:gd name="connsiteX192" fmla="*/ 132518 w 276752"/>
                <a:gd name="connsiteY192" fmla="*/ 134043 h 275165"/>
                <a:gd name="connsiteX193" fmla="*/ 138397 w 276752"/>
                <a:gd name="connsiteY193" fmla="*/ 139916 h 275165"/>
                <a:gd name="connsiteX194" fmla="*/ 144270 w 276752"/>
                <a:gd name="connsiteY194" fmla="*/ 134034 h 275165"/>
                <a:gd name="connsiteX195" fmla="*/ 144270 w 276752"/>
                <a:gd name="connsiteY195" fmla="*/ 134034 h 275165"/>
                <a:gd name="connsiteX196" fmla="*/ 144270 w 276752"/>
                <a:gd name="connsiteY196" fmla="*/ 119799 h 275165"/>
                <a:gd name="connsiteX197" fmla="*/ 148800 w 276752"/>
                <a:gd name="connsiteY197" fmla="*/ 115269 h 275165"/>
                <a:gd name="connsiteX198" fmla="*/ 144270 w 276752"/>
                <a:gd name="connsiteY198" fmla="*/ 98990 h 27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76752" h="275165">
                  <a:moveTo>
                    <a:pt x="121837" y="260935"/>
                  </a:moveTo>
                  <a:cubicBezTo>
                    <a:pt x="125103" y="260935"/>
                    <a:pt x="127751" y="263579"/>
                    <a:pt x="127751" y="266848"/>
                  </a:cubicBezTo>
                  <a:lnTo>
                    <a:pt x="127751" y="269265"/>
                  </a:lnTo>
                  <a:cubicBezTo>
                    <a:pt x="127751" y="272531"/>
                    <a:pt x="125103" y="275178"/>
                    <a:pt x="121837" y="275178"/>
                  </a:cubicBezTo>
                  <a:lnTo>
                    <a:pt x="80441" y="275178"/>
                  </a:lnTo>
                  <a:cubicBezTo>
                    <a:pt x="77176" y="275178"/>
                    <a:pt x="74528" y="272531"/>
                    <a:pt x="74528" y="269265"/>
                  </a:cubicBezTo>
                  <a:lnTo>
                    <a:pt x="74528" y="266848"/>
                  </a:lnTo>
                  <a:cubicBezTo>
                    <a:pt x="74528" y="263579"/>
                    <a:pt x="77176" y="260935"/>
                    <a:pt x="80441" y="260935"/>
                  </a:cubicBezTo>
                  <a:lnTo>
                    <a:pt x="121837" y="260935"/>
                  </a:lnTo>
                  <a:close/>
                  <a:moveTo>
                    <a:pt x="196348" y="260250"/>
                  </a:moveTo>
                  <a:cubicBezTo>
                    <a:pt x="199614" y="260250"/>
                    <a:pt x="202261" y="262898"/>
                    <a:pt x="202261" y="266163"/>
                  </a:cubicBezTo>
                  <a:lnTo>
                    <a:pt x="202261" y="268581"/>
                  </a:lnTo>
                  <a:cubicBezTo>
                    <a:pt x="202261" y="271846"/>
                    <a:pt x="199614" y="274497"/>
                    <a:pt x="196348" y="274497"/>
                  </a:cubicBezTo>
                  <a:lnTo>
                    <a:pt x="154953" y="274497"/>
                  </a:lnTo>
                  <a:cubicBezTo>
                    <a:pt x="151686" y="274497"/>
                    <a:pt x="149039" y="271846"/>
                    <a:pt x="149039" y="268581"/>
                  </a:cubicBezTo>
                  <a:lnTo>
                    <a:pt x="149039" y="266163"/>
                  </a:lnTo>
                  <a:cubicBezTo>
                    <a:pt x="149039" y="262898"/>
                    <a:pt x="151686" y="260250"/>
                    <a:pt x="154953" y="260250"/>
                  </a:cubicBezTo>
                  <a:lnTo>
                    <a:pt x="196348" y="260250"/>
                  </a:lnTo>
                  <a:close/>
                  <a:moveTo>
                    <a:pt x="270858" y="260250"/>
                  </a:moveTo>
                  <a:cubicBezTo>
                    <a:pt x="274120" y="260250"/>
                    <a:pt x="276771" y="262898"/>
                    <a:pt x="276771" y="266163"/>
                  </a:cubicBezTo>
                  <a:lnTo>
                    <a:pt x="276771" y="268581"/>
                  </a:lnTo>
                  <a:cubicBezTo>
                    <a:pt x="276771" y="271846"/>
                    <a:pt x="274120" y="274497"/>
                    <a:pt x="270858" y="274497"/>
                  </a:cubicBezTo>
                  <a:lnTo>
                    <a:pt x="229461" y="274497"/>
                  </a:lnTo>
                  <a:cubicBezTo>
                    <a:pt x="226196" y="274497"/>
                    <a:pt x="223548" y="271846"/>
                    <a:pt x="223548" y="268581"/>
                  </a:cubicBezTo>
                  <a:lnTo>
                    <a:pt x="223548" y="266163"/>
                  </a:lnTo>
                  <a:cubicBezTo>
                    <a:pt x="223548" y="262898"/>
                    <a:pt x="226196" y="260250"/>
                    <a:pt x="229461" y="260250"/>
                  </a:cubicBezTo>
                  <a:lnTo>
                    <a:pt x="270858" y="260250"/>
                  </a:lnTo>
                  <a:close/>
                  <a:moveTo>
                    <a:pt x="47327" y="260250"/>
                  </a:moveTo>
                  <a:cubicBezTo>
                    <a:pt x="50593" y="260250"/>
                    <a:pt x="53240" y="262898"/>
                    <a:pt x="53240" y="266163"/>
                  </a:cubicBezTo>
                  <a:lnTo>
                    <a:pt x="53240" y="268581"/>
                  </a:lnTo>
                  <a:cubicBezTo>
                    <a:pt x="53240" y="271846"/>
                    <a:pt x="50593" y="274497"/>
                    <a:pt x="47327" y="274497"/>
                  </a:cubicBezTo>
                  <a:lnTo>
                    <a:pt x="5931" y="274497"/>
                  </a:lnTo>
                  <a:cubicBezTo>
                    <a:pt x="2665" y="274497"/>
                    <a:pt x="18" y="271846"/>
                    <a:pt x="18" y="268581"/>
                  </a:cubicBezTo>
                  <a:lnTo>
                    <a:pt x="18" y="266163"/>
                  </a:lnTo>
                  <a:cubicBezTo>
                    <a:pt x="18" y="262898"/>
                    <a:pt x="2665" y="260250"/>
                    <a:pt x="5931" y="260250"/>
                  </a:cubicBezTo>
                  <a:lnTo>
                    <a:pt x="47327" y="260250"/>
                  </a:lnTo>
                  <a:close/>
                  <a:moveTo>
                    <a:pt x="175643" y="201338"/>
                  </a:moveTo>
                  <a:cubicBezTo>
                    <a:pt x="178124" y="201335"/>
                    <a:pt x="180136" y="203343"/>
                    <a:pt x="180139" y="205824"/>
                  </a:cubicBezTo>
                  <a:lnTo>
                    <a:pt x="180139" y="205824"/>
                  </a:lnTo>
                  <a:lnTo>
                    <a:pt x="180139" y="216280"/>
                  </a:lnTo>
                  <a:lnTo>
                    <a:pt x="189201" y="211049"/>
                  </a:lnTo>
                  <a:cubicBezTo>
                    <a:pt x="191347" y="209813"/>
                    <a:pt x="194093" y="210548"/>
                    <a:pt x="195332" y="212694"/>
                  </a:cubicBezTo>
                  <a:cubicBezTo>
                    <a:pt x="196571" y="214844"/>
                    <a:pt x="195837" y="217587"/>
                    <a:pt x="193690" y="218829"/>
                  </a:cubicBezTo>
                  <a:lnTo>
                    <a:pt x="193690" y="218829"/>
                  </a:lnTo>
                  <a:lnTo>
                    <a:pt x="184628" y="224056"/>
                  </a:lnTo>
                  <a:lnTo>
                    <a:pt x="193690" y="229284"/>
                  </a:lnTo>
                  <a:cubicBezTo>
                    <a:pt x="195837" y="230520"/>
                    <a:pt x="196571" y="233269"/>
                    <a:pt x="195332" y="235416"/>
                  </a:cubicBezTo>
                  <a:cubicBezTo>
                    <a:pt x="194093" y="237562"/>
                    <a:pt x="191347" y="238300"/>
                    <a:pt x="189201" y="237058"/>
                  </a:cubicBezTo>
                  <a:lnTo>
                    <a:pt x="189201" y="237058"/>
                  </a:lnTo>
                  <a:lnTo>
                    <a:pt x="180139" y="231833"/>
                  </a:lnTo>
                  <a:lnTo>
                    <a:pt x="180139" y="242298"/>
                  </a:lnTo>
                  <a:cubicBezTo>
                    <a:pt x="180136" y="244776"/>
                    <a:pt x="178124" y="246784"/>
                    <a:pt x="175643" y="246781"/>
                  </a:cubicBezTo>
                  <a:cubicBezTo>
                    <a:pt x="173162" y="246778"/>
                    <a:pt x="171157" y="244766"/>
                    <a:pt x="171159" y="242288"/>
                  </a:cubicBezTo>
                  <a:lnTo>
                    <a:pt x="171159" y="242288"/>
                  </a:lnTo>
                  <a:lnTo>
                    <a:pt x="171159" y="231833"/>
                  </a:lnTo>
                  <a:lnTo>
                    <a:pt x="162097" y="237058"/>
                  </a:lnTo>
                  <a:cubicBezTo>
                    <a:pt x="159948" y="238300"/>
                    <a:pt x="157202" y="237562"/>
                    <a:pt x="155963" y="235416"/>
                  </a:cubicBezTo>
                  <a:cubicBezTo>
                    <a:pt x="154724" y="233269"/>
                    <a:pt x="155458" y="230520"/>
                    <a:pt x="157608" y="229284"/>
                  </a:cubicBezTo>
                  <a:lnTo>
                    <a:pt x="157608" y="229284"/>
                  </a:lnTo>
                  <a:lnTo>
                    <a:pt x="166670" y="224056"/>
                  </a:lnTo>
                  <a:lnTo>
                    <a:pt x="157608" y="218829"/>
                  </a:lnTo>
                  <a:cubicBezTo>
                    <a:pt x="155458" y="217587"/>
                    <a:pt x="154724" y="214844"/>
                    <a:pt x="155963" y="212694"/>
                  </a:cubicBezTo>
                  <a:cubicBezTo>
                    <a:pt x="157202" y="210548"/>
                    <a:pt x="159948" y="209813"/>
                    <a:pt x="162097" y="211049"/>
                  </a:cubicBezTo>
                  <a:lnTo>
                    <a:pt x="162097" y="211049"/>
                  </a:lnTo>
                  <a:lnTo>
                    <a:pt x="171159" y="216280"/>
                  </a:lnTo>
                  <a:lnTo>
                    <a:pt x="171159" y="205824"/>
                  </a:lnTo>
                  <a:cubicBezTo>
                    <a:pt x="171162" y="203346"/>
                    <a:pt x="173167" y="201341"/>
                    <a:pt x="175643" y="201338"/>
                  </a:cubicBezTo>
                  <a:close/>
                  <a:moveTo>
                    <a:pt x="250155" y="201338"/>
                  </a:moveTo>
                  <a:cubicBezTo>
                    <a:pt x="252634" y="201335"/>
                    <a:pt x="254645" y="203343"/>
                    <a:pt x="254648" y="205824"/>
                  </a:cubicBezTo>
                  <a:lnTo>
                    <a:pt x="254648" y="205824"/>
                  </a:lnTo>
                  <a:lnTo>
                    <a:pt x="254648" y="216280"/>
                  </a:lnTo>
                  <a:lnTo>
                    <a:pt x="263710" y="211049"/>
                  </a:lnTo>
                  <a:cubicBezTo>
                    <a:pt x="265856" y="209813"/>
                    <a:pt x="268606" y="210548"/>
                    <a:pt x="269841" y="212694"/>
                  </a:cubicBezTo>
                  <a:cubicBezTo>
                    <a:pt x="271080" y="214844"/>
                    <a:pt x="270346" y="217587"/>
                    <a:pt x="268200" y="218829"/>
                  </a:cubicBezTo>
                  <a:lnTo>
                    <a:pt x="268200" y="218829"/>
                  </a:lnTo>
                  <a:lnTo>
                    <a:pt x="259138" y="224056"/>
                  </a:lnTo>
                  <a:lnTo>
                    <a:pt x="268200" y="229284"/>
                  </a:lnTo>
                  <a:cubicBezTo>
                    <a:pt x="270346" y="230520"/>
                    <a:pt x="271080" y="233269"/>
                    <a:pt x="269841" y="235416"/>
                  </a:cubicBezTo>
                  <a:cubicBezTo>
                    <a:pt x="268606" y="237562"/>
                    <a:pt x="265856" y="238300"/>
                    <a:pt x="263710" y="237058"/>
                  </a:cubicBezTo>
                  <a:lnTo>
                    <a:pt x="263710" y="237058"/>
                  </a:lnTo>
                  <a:lnTo>
                    <a:pt x="254648" y="231833"/>
                  </a:lnTo>
                  <a:lnTo>
                    <a:pt x="254648" y="242298"/>
                  </a:lnTo>
                  <a:cubicBezTo>
                    <a:pt x="254645" y="244776"/>
                    <a:pt x="252634" y="246784"/>
                    <a:pt x="250155" y="246781"/>
                  </a:cubicBezTo>
                  <a:cubicBezTo>
                    <a:pt x="247674" y="246778"/>
                    <a:pt x="245666" y="244766"/>
                    <a:pt x="245669" y="242288"/>
                  </a:cubicBezTo>
                  <a:lnTo>
                    <a:pt x="245669" y="242288"/>
                  </a:lnTo>
                  <a:lnTo>
                    <a:pt x="245669" y="231833"/>
                  </a:lnTo>
                  <a:lnTo>
                    <a:pt x="236609" y="237058"/>
                  </a:lnTo>
                  <a:cubicBezTo>
                    <a:pt x="234458" y="238300"/>
                    <a:pt x="231715" y="237562"/>
                    <a:pt x="230473" y="235416"/>
                  </a:cubicBezTo>
                  <a:cubicBezTo>
                    <a:pt x="229233" y="233269"/>
                    <a:pt x="229968" y="230520"/>
                    <a:pt x="232117" y="229284"/>
                  </a:cubicBezTo>
                  <a:lnTo>
                    <a:pt x="232117" y="229284"/>
                  </a:lnTo>
                  <a:lnTo>
                    <a:pt x="241180" y="224056"/>
                  </a:lnTo>
                  <a:lnTo>
                    <a:pt x="232117" y="218829"/>
                  </a:lnTo>
                  <a:cubicBezTo>
                    <a:pt x="229968" y="217587"/>
                    <a:pt x="229233" y="214844"/>
                    <a:pt x="230473" y="212694"/>
                  </a:cubicBezTo>
                  <a:cubicBezTo>
                    <a:pt x="231715" y="210548"/>
                    <a:pt x="234458" y="209813"/>
                    <a:pt x="236609" y="211049"/>
                  </a:cubicBezTo>
                  <a:lnTo>
                    <a:pt x="236609" y="211049"/>
                  </a:lnTo>
                  <a:lnTo>
                    <a:pt x="245669" y="216280"/>
                  </a:lnTo>
                  <a:lnTo>
                    <a:pt x="245669" y="205824"/>
                  </a:lnTo>
                  <a:cubicBezTo>
                    <a:pt x="245672" y="203346"/>
                    <a:pt x="247677" y="201341"/>
                    <a:pt x="250155" y="201338"/>
                  </a:cubicBezTo>
                  <a:close/>
                  <a:moveTo>
                    <a:pt x="101131" y="201338"/>
                  </a:moveTo>
                  <a:cubicBezTo>
                    <a:pt x="103612" y="201335"/>
                    <a:pt x="105624" y="203343"/>
                    <a:pt x="105626" y="205824"/>
                  </a:cubicBezTo>
                  <a:lnTo>
                    <a:pt x="105626" y="205824"/>
                  </a:lnTo>
                  <a:lnTo>
                    <a:pt x="105626" y="216280"/>
                  </a:lnTo>
                  <a:lnTo>
                    <a:pt x="114689" y="211049"/>
                  </a:lnTo>
                  <a:cubicBezTo>
                    <a:pt x="116835" y="209813"/>
                    <a:pt x="119581" y="210548"/>
                    <a:pt x="120824" y="212694"/>
                  </a:cubicBezTo>
                  <a:cubicBezTo>
                    <a:pt x="122059" y="214844"/>
                    <a:pt x="121325" y="217587"/>
                    <a:pt x="119179" y="218829"/>
                  </a:cubicBezTo>
                  <a:lnTo>
                    <a:pt x="119179" y="218829"/>
                  </a:lnTo>
                  <a:lnTo>
                    <a:pt x="110116" y="224056"/>
                  </a:lnTo>
                  <a:lnTo>
                    <a:pt x="119179" y="229284"/>
                  </a:lnTo>
                  <a:cubicBezTo>
                    <a:pt x="121325" y="230520"/>
                    <a:pt x="122059" y="233269"/>
                    <a:pt x="120824" y="235416"/>
                  </a:cubicBezTo>
                  <a:cubicBezTo>
                    <a:pt x="119581" y="237562"/>
                    <a:pt x="116835" y="238300"/>
                    <a:pt x="114689" y="237058"/>
                  </a:cubicBezTo>
                  <a:lnTo>
                    <a:pt x="114689" y="237058"/>
                  </a:lnTo>
                  <a:lnTo>
                    <a:pt x="105626" y="231833"/>
                  </a:lnTo>
                  <a:lnTo>
                    <a:pt x="105626" y="242298"/>
                  </a:lnTo>
                  <a:cubicBezTo>
                    <a:pt x="105624" y="244776"/>
                    <a:pt x="103612" y="246784"/>
                    <a:pt x="101131" y="246781"/>
                  </a:cubicBezTo>
                  <a:cubicBezTo>
                    <a:pt x="98652" y="246778"/>
                    <a:pt x="96644" y="244766"/>
                    <a:pt x="96647" y="242288"/>
                  </a:cubicBezTo>
                  <a:lnTo>
                    <a:pt x="96647" y="242288"/>
                  </a:lnTo>
                  <a:lnTo>
                    <a:pt x="96647" y="231833"/>
                  </a:lnTo>
                  <a:lnTo>
                    <a:pt x="87585" y="237058"/>
                  </a:lnTo>
                  <a:cubicBezTo>
                    <a:pt x="85439" y="238300"/>
                    <a:pt x="82693" y="237562"/>
                    <a:pt x="81451" y="235416"/>
                  </a:cubicBezTo>
                  <a:cubicBezTo>
                    <a:pt x="80212" y="233269"/>
                    <a:pt x="80949" y="230520"/>
                    <a:pt x="83096" y="229284"/>
                  </a:cubicBezTo>
                  <a:lnTo>
                    <a:pt x="83096" y="229284"/>
                  </a:lnTo>
                  <a:lnTo>
                    <a:pt x="92158" y="224056"/>
                  </a:lnTo>
                  <a:lnTo>
                    <a:pt x="83096" y="218829"/>
                  </a:lnTo>
                  <a:cubicBezTo>
                    <a:pt x="80949" y="217587"/>
                    <a:pt x="80212" y="214844"/>
                    <a:pt x="81451" y="212694"/>
                  </a:cubicBezTo>
                  <a:cubicBezTo>
                    <a:pt x="82693" y="210548"/>
                    <a:pt x="85439" y="209813"/>
                    <a:pt x="87585" y="211049"/>
                  </a:cubicBezTo>
                  <a:lnTo>
                    <a:pt x="87585" y="211049"/>
                  </a:lnTo>
                  <a:lnTo>
                    <a:pt x="96647" y="216280"/>
                  </a:lnTo>
                  <a:lnTo>
                    <a:pt x="96647" y="205824"/>
                  </a:lnTo>
                  <a:cubicBezTo>
                    <a:pt x="96650" y="203346"/>
                    <a:pt x="98655" y="201341"/>
                    <a:pt x="101131" y="201338"/>
                  </a:cubicBezTo>
                  <a:close/>
                  <a:moveTo>
                    <a:pt x="26629" y="201335"/>
                  </a:moveTo>
                  <a:cubicBezTo>
                    <a:pt x="29107" y="201335"/>
                    <a:pt x="31119" y="203343"/>
                    <a:pt x="31119" y="205824"/>
                  </a:cubicBezTo>
                  <a:lnTo>
                    <a:pt x="31119" y="205824"/>
                  </a:lnTo>
                  <a:lnTo>
                    <a:pt x="31119" y="216280"/>
                  </a:lnTo>
                  <a:lnTo>
                    <a:pt x="40181" y="211049"/>
                  </a:lnTo>
                  <a:cubicBezTo>
                    <a:pt x="42327" y="209813"/>
                    <a:pt x="45073" y="210548"/>
                    <a:pt x="46315" y="212694"/>
                  </a:cubicBezTo>
                  <a:cubicBezTo>
                    <a:pt x="47552" y="214844"/>
                    <a:pt x="46816" y="217587"/>
                    <a:pt x="44670" y="218829"/>
                  </a:cubicBezTo>
                  <a:lnTo>
                    <a:pt x="44670" y="218829"/>
                  </a:lnTo>
                  <a:lnTo>
                    <a:pt x="35608" y="224056"/>
                  </a:lnTo>
                  <a:lnTo>
                    <a:pt x="44670" y="229284"/>
                  </a:lnTo>
                  <a:cubicBezTo>
                    <a:pt x="46816" y="230520"/>
                    <a:pt x="47552" y="233269"/>
                    <a:pt x="46315" y="235416"/>
                  </a:cubicBezTo>
                  <a:cubicBezTo>
                    <a:pt x="45073" y="237562"/>
                    <a:pt x="42327" y="238300"/>
                    <a:pt x="40181" y="237058"/>
                  </a:cubicBezTo>
                  <a:lnTo>
                    <a:pt x="40181" y="237058"/>
                  </a:lnTo>
                  <a:lnTo>
                    <a:pt x="31119" y="231833"/>
                  </a:lnTo>
                  <a:lnTo>
                    <a:pt x="31119" y="242288"/>
                  </a:lnTo>
                  <a:cubicBezTo>
                    <a:pt x="31119" y="244766"/>
                    <a:pt x="29107" y="246774"/>
                    <a:pt x="26629" y="246774"/>
                  </a:cubicBezTo>
                  <a:cubicBezTo>
                    <a:pt x="24151" y="246774"/>
                    <a:pt x="22140" y="244766"/>
                    <a:pt x="22140" y="242288"/>
                  </a:cubicBezTo>
                  <a:lnTo>
                    <a:pt x="22140" y="242288"/>
                  </a:lnTo>
                  <a:lnTo>
                    <a:pt x="22140" y="231833"/>
                  </a:lnTo>
                  <a:lnTo>
                    <a:pt x="13078" y="237058"/>
                  </a:lnTo>
                  <a:cubicBezTo>
                    <a:pt x="10931" y="238300"/>
                    <a:pt x="8185" y="237562"/>
                    <a:pt x="6943" y="235416"/>
                  </a:cubicBezTo>
                  <a:cubicBezTo>
                    <a:pt x="5703" y="233269"/>
                    <a:pt x="6442" y="230520"/>
                    <a:pt x="8588" y="229284"/>
                  </a:cubicBezTo>
                  <a:lnTo>
                    <a:pt x="8588" y="229284"/>
                  </a:lnTo>
                  <a:lnTo>
                    <a:pt x="17650" y="224056"/>
                  </a:lnTo>
                  <a:lnTo>
                    <a:pt x="8588" y="218829"/>
                  </a:lnTo>
                  <a:cubicBezTo>
                    <a:pt x="6442" y="217587"/>
                    <a:pt x="5703" y="214844"/>
                    <a:pt x="6943" y="212694"/>
                  </a:cubicBezTo>
                  <a:cubicBezTo>
                    <a:pt x="8185" y="210548"/>
                    <a:pt x="10931" y="209813"/>
                    <a:pt x="13078" y="211049"/>
                  </a:cubicBezTo>
                  <a:lnTo>
                    <a:pt x="13078" y="211049"/>
                  </a:lnTo>
                  <a:lnTo>
                    <a:pt x="22140" y="216280"/>
                  </a:lnTo>
                  <a:lnTo>
                    <a:pt x="22140" y="205824"/>
                  </a:lnTo>
                  <a:cubicBezTo>
                    <a:pt x="22140" y="203343"/>
                    <a:pt x="24151" y="201335"/>
                    <a:pt x="26629" y="201335"/>
                  </a:cubicBezTo>
                  <a:close/>
                  <a:moveTo>
                    <a:pt x="139197" y="12"/>
                  </a:moveTo>
                  <a:cubicBezTo>
                    <a:pt x="162121" y="448"/>
                    <a:pt x="180473" y="19156"/>
                    <a:pt x="180470" y="42084"/>
                  </a:cubicBezTo>
                  <a:lnTo>
                    <a:pt x="180470" y="42084"/>
                  </a:lnTo>
                  <a:lnTo>
                    <a:pt x="180470" y="69815"/>
                  </a:lnTo>
                  <a:cubicBezTo>
                    <a:pt x="190900" y="70149"/>
                    <a:pt x="199185" y="78692"/>
                    <a:pt x="199197" y="89126"/>
                  </a:cubicBezTo>
                  <a:lnTo>
                    <a:pt x="199197" y="89126"/>
                  </a:lnTo>
                  <a:lnTo>
                    <a:pt x="199197" y="148295"/>
                  </a:lnTo>
                  <a:cubicBezTo>
                    <a:pt x="199197" y="158997"/>
                    <a:pt x="190522" y="167668"/>
                    <a:pt x="179824" y="167668"/>
                  </a:cubicBezTo>
                  <a:lnTo>
                    <a:pt x="179824" y="167668"/>
                  </a:lnTo>
                  <a:lnTo>
                    <a:pt x="96964" y="167668"/>
                  </a:lnTo>
                  <a:cubicBezTo>
                    <a:pt x="86267" y="167668"/>
                    <a:pt x="77592" y="158997"/>
                    <a:pt x="77592" y="148295"/>
                  </a:cubicBezTo>
                  <a:lnTo>
                    <a:pt x="77592" y="148295"/>
                  </a:lnTo>
                  <a:lnTo>
                    <a:pt x="77592" y="89132"/>
                  </a:lnTo>
                  <a:cubicBezTo>
                    <a:pt x="77592" y="78434"/>
                    <a:pt x="86267" y="69759"/>
                    <a:pt x="96964" y="69759"/>
                  </a:cubicBezTo>
                  <a:lnTo>
                    <a:pt x="96964" y="69759"/>
                  </a:lnTo>
                  <a:lnTo>
                    <a:pt x="162521" y="69759"/>
                  </a:lnTo>
                  <a:lnTo>
                    <a:pt x="162521" y="42078"/>
                  </a:lnTo>
                  <a:cubicBezTo>
                    <a:pt x="162521" y="28751"/>
                    <a:pt x="151712" y="17949"/>
                    <a:pt x="138385" y="17951"/>
                  </a:cubicBezTo>
                  <a:cubicBezTo>
                    <a:pt x="125061" y="17951"/>
                    <a:pt x="114258" y="28760"/>
                    <a:pt x="114262" y="42084"/>
                  </a:cubicBezTo>
                  <a:lnTo>
                    <a:pt x="114262" y="42084"/>
                  </a:lnTo>
                  <a:lnTo>
                    <a:pt x="114262" y="61044"/>
                  </a:lnTo>
                  <a:cubicBezTo>
                    <a:pt x="114262" y="62423"/>
                    <a:pt x="113145" y="63538"/>
                    <a:pt x="111767" y="63538"/>
                  </a:cubicBezTo>
                  <a:lnTo>
                    <a:pt x="111767" y="63538"/>
                  </a:lnTo>
                  <a:lnTo>
                    <a:pt x="98809" y="63538"/>
                  </a:lnTo>
                  <a:cubicBezTo>
                    <a:pt x="97432" y="63538"/>
                    <a:pt x="96316" y="62423"/>
                    <a:pt x="96316" y="61044"/>
                  </a:cubicBezTo>
                  <a:lnTo>
                    <a:pt x="96316" y="61044"/>
                  </a:lnTo>
                  <a:lnTo>
                    <a:pt x="96316" y="43083"/>
                  </a:lnTo>
                  <a:cubicBezTo>
                    <a:pt x="96263" y="19348"/>
                    <a:pt x="115461" y="63"/>
                    <a:pt x="139197" y="12"/>
                  </a:cubicBezTo>
                  <a:close/>
                  <a:moveTo>
                    <a:pt x="144270" y="98990"/>
                  </a:moveTo>
                  <a:cubicBezTo>
                    <a:pt x="138524" y="95743"/>
                    <a:pt x="131235" y="97773"/>
                    <a:pt x="127988" y="103520"/>
                  </a:cubicBezTo>
                  <a:cubicBezTo>
                    <a:pt x="124744" y="109264"/>
                    <a:pt x="126771" y="116555"/>
                    <a:pt x="132518" y="119799"/>
                  </a:cubicBezTo>
                  <a:lnTo>
                    <a:pt x="132518" y="119799"/>
                  </a:lnTo>
                  <a:lnTo>
                    <a:pt x="132518" y="134043"/>
                  </a:lnTo>
                  <a:cubicBezTo>
                    <a:pt x="132521" y="137290"/>
                    <a:pt x="135153" y="139916"/>
                    <a:pt x="138397" y="139916"/>
                  </a:cubicBezTo>
                  <a:cubicBezTo>
                    <a:pt x="141644" y="139913"/>
                    <a:pt x="144274" y="137281"/>
                    <a:pt x="144270" y="134034"/>
                  </a:cubicBezTo>
                  <a:lnTo>
                    <a:pt x="144270" y="134034"/>
                  </a:lnTo>
                  <a:lnTo>
                    <a:pt x="144270" y="119799"/>
                  </a:lnTo>
                  <a:cubicBezTo>
                    <a:pt x="146162" y="118729"/>
                    <a:pt x="147730" y="117164"/>
                    <a:pt x="148800" y="115269"/>
                  </a:cubicBezTo>
                  <a:cubicBezTo>
                    <a:pt x="152045" y="109526"/>
                    <a:pt x="150015" y="102234"/>
                    <a:pt x="144270" y="98990"/>
                  </a:cubicBez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15" name="Group 14">
            <a:extLst>
              <a:ext uri="{FF2B5EF4-FFF2-40B4-BE49-F238E27FC236}">
                <a16:creationId xmlns:a16="http://schemas.microsoft.com/office/drawing/2014/main" id="{E53EAF22-D68C-FC20-EB28-3FC16FB6727E}"/>
              </a:ext>
            </a:extLst>
          </p:cNvPr>
          <p:cNvGrpSpPr/>
          <p:nvPr/>
        </p:nvGrpSpPr>
        <p:grpSpPr>
          <a:xfrm>
            <a:off x="9264403" y="386110"/>
            <a:ext cx="1169436" cy="413824"/>
            <a:chOff x="9264403" y="181863"/>
            <a:chExt cx="1169436" cy="413824"/>
          </a:xfrm>
        </p:grpSpPr>
        <p:sp>
          <p:nvSpPr>
            <p:cNvPr id="90" name="TextBox 62">
              <a:extLst>
                <a:ext uri="{FF2B5EF4-FFF2-40B4-BE49-F238E27FC236}">
                  <a16:creationId xmlns:a16="http://schemas.microsoft.com/office/drawing/2014/main" id="{E7645A6E-9024-AE7F-A3BE-6A5B01C272E4}"/>
                </a:ext>
              </a:extLst>
            </p:cNvPr>
            <p:cNvSpPr txBox="1"/>
            <p:nvPr/>
          </p:nvSpPr>
          <p:spPr>
            <a:xfrm>
              <a:off x="9606368" y="181863"/>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Digital </a:t>
              </a:r>
            </a:p>
          </p:txBody>
        </p:sp>
        <p:sp>
          <p:nvSpPr>
            <p:cNvPr id="91" name="TextBox 63">
              <a:extLst>
                <a:ext uri="{FF2B5EF4-FFF2-40B4-BE49-F238E27FC236}">
                  <a16:creationId xmlns:a16="http://schemas.microsoft.com/office/drawing/2014/main" id="{0A9A5ECE-8D5C-4C2D-F3F9-4C482C884B12}"/>
                </a:ext>
              </a:extLst>
            </p:cNvPr>
            <p:cNvSpPr txBox="1"/>
            <p:nvPr/>
          </p:nvSpPr>
          <p:spPr>
            <a:xfrm>
              <a:off x="9606368" y="353313"/>
              <a:ext cx="82747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75" b="1" i="0" spc="0" baseline="0">
                  <a:sym typeface="BerninaSans-NarrowBold"/>
                  <a:rtl val="0"/>
                </a:rPr>
                <a:t>experience</a:t>
              </a:r>
            </a:p>
          </p:txBody>
        </p:sp>
        <p:grpSp>
          <p:nvGrpSpPr>
            <p:cNvPr id="92" name="Digital experience graphic">
              <a:extLst>
                <a:ext uri="{FF2B5EF4-FFF2-40B4-BE49-F238E27FC236}">
                  <a16:creationId xmlns:a16="http://schemas.microsoft.com/office/drawing/2014/main" id="{ED3F5996-F9BD-985E-5051-06FE0138B353}"/>
                </a:ext>
              </a:extLst>
            </p:cNvPr>
            <p:cNvGrpSpPr/>
            <p:nvPr/>
          </p:nvGrpSpPr>
          <p:grpSpPr>
            <a:xfrm>
              <a:off x="9264403" y="231446"/>
              <a:ext cx="295693" cy="285516"/>
              <a:chOff x="9264403" y="231446"/>
              <a:chExt cx="295693" cy="285516"/>
            </a:xfrm>
            <a:solidFill>
              <a:schemeClr val="accent3">
                <a:lumMod val="75000"/>
              </a:schemeClr>
            </a:solidFill>
          </p:grpSpPr>
          <p:sp>
            <p:nvSpPr>
              <p:cNvPr id="93" name="Freeform: Shape 92">
                <a:extLst>
                  <a:ext uri="{FF2B5EF4-FFF2-40B4-BE49-F238E27FC236}">
                    <a16:creationId xmlns:a16="http://schemas.microsoft.com/office/drawing/2014/main" id="{70D10BFB-FB53-0F3D-105E-049F521AE2E5}"/>
                  </a:ext>
                </a:extLst>
              </p:cNvPr>
              <p:cNvSpPr/>
              <p:nvPr/>
            </p:nvSpPr>
            <p:spPr>
              <a:xfrm>
                <a:off x="9495197" y="461601"/>
                <a:ext cx="11265" cy="11264"/>
              </a:xfrm>
              <a:custGeom>
                <a:avLst/>
                <a:gdLst>
                  <a:gd name="connsiteX0" fmla="*/ 11296 w 11265"/>
                  <a:gd name="connsiteY0" fmla="*/ 5655 h 11264"/>
                  <a:gd name="connsiteX1" fmla="*/ 5664 w 11265"/>
                  <a:gd name="connsiteY1" fmla="*/ 23 h 11264"/>
                  <a:gd name="connsiteX2" fmla="*/ 30 w 11265"/>
                  <a:gd name="connsiteY2" fmla="*/ 5655 h 11264"/>
                  <a:gd name="connsiteX3" fmla="*/ 5664 w 11265"/>
                  <a:gd name="connsiteY3" fmla="*/ 11288 h 11264"/>
                  <a:gd name="connsiteX4" fmla="*/ 11296 w 11265"/>
                  <a:gd name="connsiteY4" fmla="*/ 5655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 h="11264">
                    <a:moveTo>
                      <a:pt x="11296" y="5655"/>
                    </a:moveTo>
                    <a:cubicBezTo>
                      <a:pt x="11296" y="2520"/>
                      <a:pt x="8799" y="23"/>
                      <a:pt x="5664" y="23"/>
                    </a:cubicBezTo>
                    <a:cubicBezTo>
                      <a:pt x="2527" y="23"/>
                      <a:pt x="30" y="2520"/>
                      <a:pt x="30" y="5655"/>
                    </a:cubicBezTo>
                    <a:cubicBezTo>
                      <a:pt x="30" y="8792"/>
                      <a:pt x="2527" y="11288"/>
                      <a:pt x="5664" y="11288"/>
                    </a:cubicBezTo>
                    <a:cubicBezTo>
                      <a:pt x="8735" y="11288"/>
                      <a:pt x="11296" y="8728"/>
                      <a:pt x="11296" y="565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4" name="Freeform: Shape 93">
                <a:extLst>
                  <a:ext uri="{FF2B5EF4-FFF2-40B4-BE49-F238E27FC236}">
                    <a16:creationId xmlns:a16="http://schemas.microsoft.com/office/drawing/2014/main" id="{416A88CF-6FD1-3A34-84E9-2B927156F330}"/>
                  </a:ext>
                </a:extLst>
              </p:cNvPr>
              <p:cNvSpPr/>
              <p:nvPr/>
            </p:nvSpPr>
            <p:spPr>
              <a:xfrm>
                <a:off x="9503709" y="478177"/>
                <a:ext cx="16768" cy="3520"/>
              </a:xfrm>
              <a:custGeom>
                <a:avLst/>
                <a:gdLst>
                  <a:gd name="connsiteX0" fmla="*/ 8415 w 16768"/>
                  <a:gd name="connsiteY0" fmla="*/ 3544 h 3520"/>
                  <a:gd name="connsiteX1" fmla="*/ 16799 w 16768"/>
                  <a:gd name="connsiteY1" fmla="*/ 23 h 3520"/>
                  <a:gd name="connsiteX2" fmla="*/ 30 w 16768"/>
                  <a:gd name="connsiteY2" fmla="*/ 23 h 3520"/>
                  <a:gd name="connsiteX3" fmla="*/ 8415 w 16768"/>
                  <a:gd name="connsiteY3" fmla="*/ 3544 h 3520"/>
                </a:gdLst>
                <a:ahLst/>
                <a:cxnLst>
                  <a:cxn ang="0">
                    <a:pos x="connsiteX0" y="connsiteY0"/>
                  </a:cxn>
                  <a:cxn ang="0">
                    <a:pos x="connsiteX1" y="connsiteY1"/>
                  </a:cxn>
                  <a:cxn ang="0">
                    <a:pos x="connsiteX2" y="connsiteY2"/>
                  </a:cxn>
                  <a:cxn ang="0">
                    <a:pos x="connsiteX3" y="connsiteY3"/>
                  </a:cxn>
                </a:cxnLst>
                <a:rect l="l" t="t" r="r" b="b"/>
                <a:pathLst>
                  <a:path w="16768" h="3520">
                    <a:moveTo>
                      <a:pt x="8415" y="3544"/>
                    </a:moveTo>
                    <a:cubicBezTo>
                      <a:pt x="13024" y="3544"/>
                      <a:pt x="16799" y="2007"/>
                      <a:pt x="16799" y="23"/>
                    </a:cubicBezTo>
                    <a:lnTo>
                      <a:pt x="30" y="23"/>
                    </a:lnTo>
                    <a:cubicBezTo>
                      <a:pt x="30" y="2007"/>
                      <a:pt x="3743" y="3544"/>
                      <a:pt x="8415" y="354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5" name="Freeform: Shape 94">
                <a:extLst>
                  <a:ext uri="{FF2B5EF4-FFF2-40B4-BE49-F238E27FC236}">
                    <a16:creationId xmlns:a16="http://schemas.microsoft.com/office/drawing/2014/main" id="{BFBA35BB-8BD3-D82A-3F60-31BEDAAD4C93}"/>
                  </a:ext>
                </a:extLst>
              </p:cNvPr>
              <p:cNvSpPr/>
              <p:nvPr/>
            </p:nvSpPr>
            <p:spPr>
              <a:xfrm>
                <a:off x="9264403" y="231446"/>
                <a:ext cx="295693" cy="285516"/>
              </a:xfrm>
              <a:custGeom>
                <a:avLst/>
                <a:gdLst>
                  <a:gd name="connsiteX0" fmla="*/ 251178 w 295693"/>
                  <a:gd name="connsiteY0" fmla="*/ 189600 h 285516"/>
                  <a:gd name="connsiteX1" fmla="*/ 227369 w 295693"/>
                  <a:gd name="connsiteY1" fmla="*/ 90139 h 285516"/>
                  <a:gd name="connsiteX2" fmla="*/ 252330 w 295693"/>
                  <a:gd name="connsiteY2" fmla="*/ 48025 h 285516"/>
                  <a:gd name="connsiteX3" fmla="*/ 204328 w 295693"/>
                  <a:gd name="connsiteY3" fmla="*/ 23 h 285516"/>
                  <a:gd name="connsiteX4" fmla="*/ 156326 w 295693"/>
                  <a:gd name="connsiteY4" fmla="*/ 48025 h 285516"/>
                  <a:gd name="connsiteX5" fmla="*/ 158566 w 295693"/>
                  <a:gd name="connsiteY5" fmla="*/ 62426 h 285516"/>
                  <a:gd name="connsiteX6" fmla="*/ 79650 w 295693"/>
                  <a:gd name="connsiteY6" fmla="*/ 113564 h 285516"/>
                  <a:gd name="connsiteX7" fmla="*/ 48033 w 295693"/>
                  <a:gd name="connsiteY7" fmla="*/ 101660 h 285516"/>
                  <a:gd name="connsiteX8" fmla="*/ 30 w 295693"/>
                  <a:gd name="connsiteY8" fmla="*/ 149662 h 285516"/>
                  <a:gd name="connsiteX9" fmla="*/ 48033 w 295693"/>
                  <a:gd name="connsiteY9" fmla="*/ 197664 h 285516"/>
                  <a:gd name="connsiteX10" fmla="*/ 96034 w 295693"/>
                  <a:gd name="connsiteY10" fmla="*/ 149662 h 285516"/>
                  <a:gd name="connsiteX11" fmla="*/ 93795 w 295693"/>
                  <a:gd name="connsiteY11" fmla="*/ 135197 h 285516"/>
                  <a:gd name="connsiteX12" fmla="*/ 93731 w 295693"/>
                  <a:gd name="connsiteY12" fmla="*/ 134941 h 285516"/>
                  <a:gd name="connsiteX13" fmla="*/ 172454 w 295693"/>
                  <a:gd name="connsiteY13" fmla="*/ 83931 h 285516"/>
                  <a:gd name="connsiteX14" fmla="*/ 172518 w 295693"/>
                  <a:gd name="connsiteY14" fmla="*/ 83995 h 285516"/>
                  <a:gd name="connsiteX15" fmla="*/ 202151 w 295693"/>
                  <a:gd name="connsiteY15" fmla="*/ 96028 h 285516"/>
                  <a:gd name="connsiteX16" fmla="*/ 202471 w 295693"/>
                  <a:gd name="connsiteY16" fmla="*/ 96028 h 285516"/>
                  <a:gd name="connsiteX17" fmla="*/ 226025 w 295693"/>
                  <a:gd name="connsiteY17" fmla="*/ 194720 h 285516"/>
                  <a:gd name="connsiteX18" fmla="*/ 224936 w 295693"/>
                  <a:gd name="connsiteY18" fmla="*/ 195296 h 285516"/>
                  <a:gd name="connsiteX19" fmla="*/ 199720 w 295693"/>
                  <a:gd name="connsiteY19" fmla="*/ 237538 h 285516"/>
                  <a:gd name="connsiteX20" fmla="*/ 247722 w 295693"/>
                  <a:gd name="connsiteY20" fmla="*/ 285540 h 285516"/>
                  <a:gd name="connsiteX21" fmla="*/ 295724 w 295693"/>
                  <a:gd name="connsiteY21" fmla="*/ 237538 h 285516"/>
                  <a:gd name="connsiteX22" fmla="*/ 251178 w 295693"/>
                  <a:gd name="connsiteY22" fmla="*/ 189600 h 285516"/>
                  <a:gd name="connsiteX23" fmla="*/ 60129 w 295693"/>
                  <a:gd name="connsiteY23" fmla="*/ 179359 h 285516"/>
                  <a:gd name="connsiteX24" fmla="*/ 35936 w 295693"/>
                  <a:gd name="connsiteY24" fmla="*/ 179359 h 285516"/>
                  <a:gd name="connsiteX25" fmla="*/ 28768 w 295693"/>
                  <a:gd name="connsiteY25" fmla="*/ 172191 h 285516"/>
                  <a:gd name="connsiteX26" fmla="*/ 28768 w 295693"/>
                  <a:gd name="connsiteY26" fmla="*/ 127069 h 285516"/>
                  <a:gd name="connsiteX27" fmla="*/ 35936 w 295693"/>
                  <a:gd name="connsiteY27" fmla="*/ 119901 h 285516"/>
                  <a:gd name="connsiteX28" fmla="*/ 60065 w 295693"/>
                  <a:gd name="connsiteY28" fmla="*/ 119901 h 285516"/>
                  <a:gd name="connsiteX29" fmla="*/ 67233 w 295693"/>
                  <a:gd name="connsiteY29" fmla="*/ 127069 h 285516"/>
                  <a:gd name="connsiteX30" fmla="*/ 67297 w 295693"/>
                  <a:gd name="connsiteY30" fmla="*/ 172191 h 285516"/>
                  <a:gd name="connsiteX31" fmla="*/ 60129 w 295693"/>
                  <a:gd name="connsiteY31" fmla="*/ 179359 h 285516"/>
                  <a:gd name="connsiteX32" fmla="*/ 189415 w 295693"/>
                  <a:gd name="connsiteY32" fmla="*/ 62938 h 285516"/>
                  <a:gd name="connsiteX33" fmla="*/ 178534 w 295693"/>
                  <a:gd name="connsiteY33" fmla="*/ 22232 h 285516"/>
                  <a:gd name="connsiteX34" fmla="*/ 219176 w 295693"/>
                  <a:gd name="connsiteY34" fmla="*/ 33113 h 285516"/>
                  <a:gd name="connsiteX35" fmla="*/ 209832 w 295693"/>
                  <a:gd name="connsiteY35" fmla="*/ 42521 h 285516"/>
                  <a:gd name="connsiteX36" fmla="*/ 229353 w 295693"/>
                  <a:gd name="connsiteY36" fmla="*/ 62042 h 285516"/>
                  <a:gd name="connsiteX37" fmla="*/ 229353 w 295693"/>
                  <a:gd name="connsiteY37" fmla="*/ 65818 h 285516"/>
                  <a:gd name="connsiteX38" fmla="*/ 222057 w 295693"/>
                  <a:gd name="connsiteY38" fmla="*/ 73115 h 285516"/>
                  <a:gd name="connsiteX39" fmla="*/ 218280 w 295693"/>
                  <a:gd name="connsiteY39" fmla="*/ 73115 h 285516"/>
                  <a:gd name="connsiteX40" fmla="*/ 198760 w 295693"/>
                  <a:gd name="connsiteY40" fmla="*/ 53594 h 285516"/>
                  <a:gd name="connsiteX41" fmla="*/ 189415 w 295693"/>
                  <a:gd name="connsiteY41" fmla="*/ 62938 h 285516"/>
                  <a:gd name="connsiteX42" fmla="*/ 218856 w 295693"/>
                  <a:gd name="connsiteY42" fmla="*/ 237474 h 285516"/>
                  <a:gd name="connsiteX43" fmla="*/ 218729 w 295693"/>
                  <a:gd name="connsiteY43" fmla="*/ 242851 h 285516"/>
                  <a:gd name="connsiteX44" fmla="*/ 218600 w 295693"/>
                  <a:gd name="connsiteY44" fmla="*/ 246626 h 285516"/>
                  <a:gd name="connsiteX45" fmla="*/ 216105 w 295693"/>
                  <a:gd name="connsiteY45" fmla="*/ 245602 h 285516"/>
                  <a:gd name="connsiteX46" fmla="*/ 215016 w 295693"/>
                  <a:gd name="connsiteY46" fmla="*/ 243491 h 285516"/>
                  <a:gd name="connsiteX47" fmla="*/ 215016 w 295693"/>
                  <a:gd name="connsiteY47" fmla="*/ 231330 h 285516"/>
                  <a:gd name="connsiteX48" fmla="*/ 216296 w 295693"/>
                  <a:gd name="connsiteY48" fmla="*/ 229474 h 285516"/>
                  <a:gd name="connsiteX49" fmla="*/ 219369 w 295693"/>
                  <a:gd name="connsiteY49" fmla="*/ 228130 h 285516"/>
                  <a:gd name="connsiteX50" fmla="*/ 218856 w 295693"/>
                  <a:gd name="connsiteY50" fmla="*/ 237474 h 285516"/>
                  <a:gd name="connsiteX51" fmla="*/ 265002 w 295693"/>
                  <a:gd name="connsiteY51" fmla="*/ 257827 h 285516"/>
                  <a:gd name="connsiteX52" fmla="*/ 229801 w 295693"/>
                  <a:gd name="connsiteY52" fmla="*/ 257827 h 285516"/>
                  <a:gd name="connsiteX53" fmla="*/ 221160 w 295693"/>
                  <a:gd name="connsiteY53" fmla="*/ 237474 h 285516"/>
                  <a:gd name="connsiteX54" fmla="*/ 233193 w 295693"/>
                  <a:gd name="connsiteY54" fmla="*/ 217121 h 285516"/>
                  <a:gd name="connsiteX55" fmla="*/ 262507 w 295693"/>
                  <a:gd name="connsiteY55" fmla="*/ 217121 h 285516"/>
                  <a:gd name="connsiteX56" fmla="*/ 274539 w 295693"/>
                  <a:gd name="connsiteY56" fmla="*/ 237474 h 285516"/>
                  <a:gd name="connsiteX57" fmla="*/ 265002 w 295693"/>
                  <a:gd name="connsiteY57" fmla="*/ 257827 h 285516"/>
                  <a:gd name="connsiteX58" fmla="*/ 280491 w 295693"/>
                  <a:gd name="connsiteY58" fmla="*/ 243426 h 285516"/>
                  <a:gd name="connsiteX59" fmla="*/ 279403 w 295693"/>
                  <a:gd name="connsiteY59" fmla="*/ 245539 h 285516"/>
                  <a:gd name="connsiteX60" fmla="*/ 276843 w 295693"/>
                  <a:gd name="connsiteY60" fmla="*/ 246563 h 285516"/>
                  <a:gd name="connsiteX61" fmla="*/ 276843 w 295693"/>
                  <a:gd name="connsiteY61" fmla="*/ 241506 h 285516"/>
                  <a:gd name="connsiteX62" fmla="*/ 276779 w 295693"/>
                  <a:gd name="connsiteY62" fmla="*/ 237474 h 285516"/>
                  <a:gd name="connsiteX63" fmla="*/ 276331 w 295693"/>
                  <a:gd name="connsiteY63" fmla="*/ 228194 h 285516"/>
                  <a:gd name="connsiteX64" fmla="*/ 279211 w 295693"/>
                  <a:gd name="connsiteY64" fmla="*/ 229410 h 285516"/>
                  <a:gd name="connsiteX65" fmla="*/ 280491 w 295693"/>
                  <a:gd name="connsiteY65" fmla="*/ 231265 h 285516"/>
                  <a:gd name="connsiteX66" fmla="*/ 280491 w 295693"/>
                  <a:gd name="connsiteY66" fmla="*/ 243426 h 285516"/>
                  <a:gd name="connsiteX67" fmla="*/ 280491 w 295693"/>
                  <a:gd name="connsiteY67" fmla="*/ 243426 h 2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5693" h="285516">
                    <a:moveTo>
                      <a:pt x="251178" y="189600"/>
                    </a:moveTo>
                    <a:lnTo>
                      <a:pt x="227369" y="90139"/>
                    </a:lnTo>
                    <a:cubicBezTo>
                      <a:pt x="242217" y="81947"/>
                      <a:pt x="252330" y="66202"/>
                      <a:pt x="252330" y="48025"/>
                    </a:cubicBezTo>
                    <a:cubicBezTo>
                      <a:pt x="252330" y="21528"/>
                      <a:pt x="230824" y="23"/>
                      <a:pt x="204328" y="23"/>
                    </a:cubicBezTo>
                    <a:cubicBezTo>
                      <a:pt x="177830" y="23"/>
                      <a:pt x="156326" y="21528"/>
                      <a:pt x="156326" y="48025"/>
                    </a:cubicBezTo>
                    <a:cubicBezTo>
                      <a:pt x="156326" y="53018"/>
                      <a:pt x="157093" y="57882"/>
                      <a:pt x="158566" y="62426"/>
                    </a:cubicBezTo>
                    <a:lnTo>
                      <a:pt x="79650" y="113564"/>
                    </a:lnTo>
                    <a:cubicBezTo>
                      <a:pt x="71202" y="106204"/>
                      <a:pt x="60193" y="101660"/>
                      <a:pt x="48033" y="101660"/>
                    </a:cubicBezTo>
                    <a:cubicBezTo>
                      <a:pt x="21535" y="101660"/>
                      <a:pt x="30" y="123165"/>
                      <a:pt x="30" y="149662"/>
                    </a:cubicBezTo>
                    <a:cubicBezTo>
                      <a:pt x="30" y="176159"/>
                      <a:pt x="21535" y="197664"/>
                      <a:pt x="48033" y="197664"/>
                    </a:cubicBezTo>
                    <a:cubicBezTo>
                      <a:pt x="74530" y="197664"/>
                      <a:pt x="96034" y="176159"/>
                      <a:pt x="96034" y="149662"/>
                    </a:cubicBezTo>
                    <a:cubicBezTo>
                      <a:pt x="96034" y="144606"/>
                      <a:pt x="95267" y="139742"/>
                      <a:pt x="93795" y="135197"/>
                    </a:cubicBezTo>
                    <a:cubicBezTo>
                      <a:pt x="93795" y="135133"/>
                      <a:pt x="93731" y="135006"/>
                      <a:pt x="93731" y="134941"/>
                    </a:cubicBezTo>
                    <a:lnTo>
                      <a:pt x="172454" y="83931"/>
                    </a:lnTo>
                    <a:lnTo>
                      <a:pt x="172518" y="83995"/>
                    </a:lnTo>
                    <a:cubicBezTo>
                      <a:pt x="180518" y="91035"/>
                      <a:pt x="190823" y="95516"/>
                      <a:pt x="202151" y="96028"/>
                    </a:cubicBezTo>
                    <a:cubicBezTo>
                      <a:pt x="202280" y="96028"/>
                      <a:pt x="202344" y="96028"/>
                      <a:pt x="202471" y="96028"/>
                    </a:cubicBezTo>
                    <a:lnTo>
                      <a:pt x="226025" y="194720"/>
                    </a:lnTo>
                    <a:cubicBezTo>
                      <a:pt x="225641" y="194912"/>
                      <a:pt x="225321" y="195104"/>
                      <a:pt x="224936" y="195296"/>
                    </a:cubicBezTo>
                    <a:cubicBezTo>
                      <a:pt x="209960" y="203425"/>
                      <a:pt x="199720" y="219297"/>
                      <a:pt x="199720" y="237538"/>
                    </a:cubicBezTo>
                    <a:cubicBezTo>
                      <a:pt x="199720" y="264035"/>
                      <a:pt x="221224" y="285540"/>
                      <a:pt x="247722" y="285540"/>
                    </a:cubicBezTo>
                    <a:cubicBezTo>
                      <a:pt x="274218" y="285540"/>
                      <a:pt x="295724" y="264035"/>
                      <a:pt x="295724" y="237538"/>
                    </a:cubicBezTo>
                    <a:cubicBezTo>
                      <a:pt x="295724" y="212129"/>
                      <a:pt x="276011" y="191392"/>
                      <a:pt x="251178" y="189600"/>
                    </a:cubicBezTo>
                    <a:close/>
                    <a:moveTo>
                      <a:pt x="60129" y="179359"/>
                    </a:moveTo>
                    <a:lnTo>
                      <a:pt x="35936" y="179359"/>
                    </a:lnTo>
                    <a:cubicBezTo>
                      <a:pt x="31968" y="179359"/>
                      <a:pt x="28768" y="176159"/>
                      <a:pt x="28768" y="172191"/>
                    </a:cubicBezTo>
                    <a:lnTo>
                      <a:pt x="28768" y="127069"/>
                    </a:lnTo>
                    <a:cubicBezTo>
                      <a:pt x="28768" y="123100"/>
                      <a:pt x="31968" y="119901"/>
                      <a:pt x="35936" y="119901"/>
                    </a:cubicBezTo>
                    <a:lnTo>
                      <a:pt x="60065" y="119901"/>
                    </a:lnTo>
                    <a:cubicBezTo>
                      <a:pt x="64033" y="119901"/>
                      <a:pt x="67233" y="123100"/>
                      <a:pt x="67233" y="127069"/>
                    </a:cubicBezTo>
                    <a:lnTo>
                      <a:pt x="67297" y="172191"/>
                    </a:lnTo>
                    <a:cubicBezTo>
                      <a:pt x="67297" y="176159"/>
                      <a:pt x="64097" y="179359"/>
                      <a:pt x="60129" y="179359"/>
                    </a:cubicBezTo>
                    <a:close/>
                    <a:moveTo>
                      <a:pt x="189415" y="62938"/>
                    </a:moveTo>
                    <a:lnTo>
                      <a:pt x="178534" y="22232"/>
                    </a:lnTo>
                    <a:lnTo>
                      <a:pt x="219176" y="33113"/>
                    </a:lnTo>
                    <a:lnTo>
                      <a:pt x="209832" y="42521"/>
                    </a:lnTo>
                    <a:lnTo>
                      <a:pt x="229353" y="62042"/>
                    </a:lnTo>
                    <a:cubicBezTo>
                      <a:pt x="230377" y="63066"/>
                      <a:pt x="230377" y="64794"/>
                      <a:pt x="229353" y="65818"/>
                    </a:cubicBezTo>
                    <a:lnTo>
                      <a:pt x="222057" y="73115"/>
                    </a:lnTo>
                    <a:cubicBezTo>
                      <a:pt x="221033" y="74139"/>
                      <a:pt x="219304" y="74139"/>
                      <a:pt x="218280" y="73115"/>
                    </a:cubicBezTo>
                    <a:lnTo>
                      <a:pt x="198760" y="53594"/>
                    </a:lnTo>
                    <a:lnTo>
                      <a:pt x="189415" y="62938"/>
                    </a:lnTo>
                    <a:close/>
                    <a:moveTo>
                      <a:pt x="218856" y="237474"/>
                    </a:moveTo>
                    <a:cubicBezTo>
                      <a:pt x="218856" y="239330"/>
                      <a:pt x="218793" y="241122"/>
                      <a:pt x="218729" y="242851"/>
                    </a:cubicBezTo>
                    <a:cubicBezTo>
                      <a:pt x="218664" y="244130"/>
                      <a:pt x="218600" y="245410"/>
                      <a:pt x="218600" y="246626"/>
                    </a:cubicBezTo>
                    <a:lnTo>
                      <a:pt x="216105" y="245602"/>
                    </a:lnTo>
                    <a:cubicBezTo>
                      <a:pt x="215464" y="245155"/>
                      <a:pt x="215016" y="244195"/>
                      <a:pt x="215016" y="243491"/>
                    </a:cubicBezTo>
                    <a:lnTo>
                      <a:pt x="215016" y="231330"/>
                    </a:lnTo>
                    <a:cubicBezTo>
                      <a:pt x="215016" y="230625"/>
                      <a:pt x="215592" y="229794"/>
                      <a:pt x="216296" y="229474"/>
                    </a:cubicBezTo>
                    <a:lnTo>
                      <a:pt x="219369" y="228130"/>
                    </a:lnTo>
                    <a:cubicBezTo>
                      <a:pt x="218856" y="231265"/>
                      <a:pt x="218856" y="234530"/>
                      <a:pt x="218856" y="237474"/>
                    </a:cubicBezTo>
                    <a:close/>
                    <a:moveTo>
                      <a:pt x="265002" y="257827"/>
                    </a:moveTo>
                    <a:cubicBezTo>
                      <a:pt x="264491" y="257827"/>
                      <a:pt x="231017" y="257827"/>
                      <a:pt x="229801" y="257827"/>
                    </a:cubicBezTo>
                    <a:cubicBezTo>
                      <a:pt x="218536" y="257827"/>
                      <a:pt x="221160" y="248738"/>
                      <a:pt x="221160" y="237474"/>
                    </a:cubicBezTo>
                    <a:cubicBezTo>
                      <a:pt x="221160" y="226210"/>
                      <a:pt x="221928" y="217121"/>
                      <a:pt x="233193" y="217121"/>
                    </a:cubicBezTo>
                    <a:cubicBezTo>
                      <a:pt x="234409" y="217121"/>
                      <a:pt x="261994" y="217121"/>
                      <a:pt x="262507" y="217121"/>
                    </a:cubicBezTo>
                    <a:cubicBezTo>
                      <a:pt x="273771" y="217121"/>
                      <a:pt x="274539" y="226210"/>
                      <a:pt x="274539" y="237474"/>
                    </a:cubicBezTo>
                    <a:cubicBezTo>
                      <a:pt x="274475" y="248738"/>
                      <a:pt x="276203" y="257827"/>
                      <a:pt x="265002" y="257827"/>
                    </a:cubicBezTo>
                    <a:close/>
                    <a:moveTo>
                      <a:pt x="280491" y="243426"/>
                    </a:moveTo>
                    <a:cubicBezTo>
                      <a:pt x="280491" y="244130"/>
                      <a:pt x="279979" y="245090"/>
                      <a:pt x="279403" y="245539"/>
                    </a:cubicBezTo>
                    <a:lnTo>
                      <a:pt x="276843" y="246563"/>
                    </a:lnTo>
                    <a:cubicBezTo>
                      <a:pt x="276907" y="244962"/>
                      <a:pt x="276843" y="243235"/>
                      <a:pt x="276843" y="241506"/>
                    </a:cubicBezTo>
                    <a:cubicBezTo>
                      <a:pt x="276843" y="240227"/>
                      <a:pt x="276779" y="238883"/>
                      <a:pt x="276779" y="237474"/>
                    </a:cubicBezTo>
                    <a:cubicBezTo>
                      <a:pt x="276779" y="234530"/>
                      <a:pt x="276779" y="231265"/>
                      <a:pt x="276331" y="228194"/>
                    </a:cubicBezTo>
                    <a:lnTo>
                      <a:pt x="279211" y="229410"/>
                    </a:lnTo>
                    <a:cubicBezTo>
                      <a:pt x="279915" y="229730"/>
                      <a:pt x="280491" y="230562"/>
                      <a:pt x="280491" y="231265"/>
                    </a:cubicBezTo>
                    <a:lnTo>
                      <a:pt x="280491" y="243426"/>
                    </a:lnTo>
                    <a:lnTo>
                      <a:pt x="280491" y="243426"/>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6" name="Freeform: Shape 95">
                <a:extLst>
                  <a:ext uri="{FF2B5EF4-FFF2-40B4-BE49-F238E27FC236}">
                    <a16:creationId xmlns:a16="http://schemas.microsoft.com/office/drawing/2014/main" id="{CBB3A2A4-A521-CC6D-5CB2-1BF7713DBB64}"/>
                  </a:ext>
                </a:extLst>
              </p:cNvPr>
              <p:cNvSpPr/>
              <p:nvPr/>
            </p:nvSpPr>
            <p:spPr>
              <a:xfrm>
                <a:off x="9517726" y="461601"/>
                <a:ext cx="11264" cy="11264"/>
              </a:xfrm>
              <a:custGeom>
                <a:avLst/>
                <a:gdLst>
                  <a:gd name="connsiteX0" fmla="*/ 5663 w 11264"/>
                  <a:gd name="connsiteY0" fmla="*/ 23 h 11264"/>
                  <a:gd name="connsiteX1" fmla="*/ 30 w 11264"/>
                  <a:gd name="connsiteY1" fmla="*/ 5655 h 11264"/>
                  <a:gd name="connsiteX2" fmla="*/ 5663 w 11264"/>
                  <a:gd name="connsiteY2" fmla="*/ 11288 h 11264"/>
                  <a:gd name="connsiteX3" fmla="*/ 11295 w 11264"/>
                  <a:gd name="connsiteY3" fmla="*/ 5655 h 11264"/>
                  <a:gd name="connsiteX4" fmla="*/ 5663 w 11264"/>
                  <a:gd name="connsiteY4" fmla="*/ 23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 h="11264">
                    <a:moveTo>
                      <a:pt x="5663" y="23"/>
                    </a:moveTo>
                    <a:cubicBezTo>
                      <a:pt x="2526" y="23"/>
                      <a:pt x="30" y="2520"/>
                      <a:pt x="30" y="5655"/>
                    </a:cubicBezTo>
                    <a:cubicBezTo>
                      <a:pt x="30" y="8792"/>
                      <a:pt x="2526" y="11288"/>
                      <a:pt x="5663" y="11288"/>
                    </a:cubicBezTo>
                    <a:cubicBezTo>
                      <a:pt x="8799" y="11288"/>
                      <a:pt x="11295" y="8792"/>
                      <a:pt x="11295" y="5655"/>
                    </a:cubicBezTo>
                    <a:cubicBezTo>
                      <a:pt x="11295" y="2520"/>
                      <a:pt x="8799" y="23"/>
                      <a:pt x="5663"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7" name="Freeform: Shape 96">
                <a:extLst>
                  <a:ext uri="{FF2B5EF4-FFF2-40B4-BE49-F238E27FC236}">
                    <a16:creationId xmlns:a16="http://schemas.microsoft.com/office/drawing/2014/main" id="{B402B40B-05C8-58E8-A812-C1C5D6A30CA1}"/>
                  </a:ext>
                </a:extLst>
              </p:cNvPr>
              <p:cNvSpPr/>
              <p:nvPr/>
            </p:nvSpPr>
            <p:spPr>
              <a:xfrm>
                <a:off x="9299796" y="357916"/>
                <a:ext cx="24641" cy="39553"/>
              </a:xfrm>
              <a:custGeom>
                <a:avLst/>
                <a:gdLst>
                  <a:gd name="connsiteX0" fmla="*/ 24608 w 24641"/>
                  <a:gd name="connsiteY0" fmla="*/ 1944 h 39553"/>
                  <a:gd name="connsiteX1" fmla="*/ 22687 w 24641"/>
                  <a:gd name="connsiteY1" fmla="*/ 23 h 39553"/>
                  <a:gd name="connsiteX2" fmla="*/ 1950 w 24641"/>
                  <a:gd name="connsiteY2" fmla="*/ 23 h 39553"/>
                  <a:gd name="connsiteX3" fmla="*/ 30 w 24641"/>
                  <a:gd name="connsiteY3" fmla="*/ 1944 h 39553"/>
                  <a:gd name="connsiteX4" fmla="*/ 30 w 24641"/>
                  <a:gd name="connsiteY4" fmla="*/ 37657 h 39553"/>
                  <a:gd name="connsiteX5" fmla="*/ 1950 w 24641"/>
                  <a:gd name="connsiteY5" fmla="*/ 39577 h 39553"/>
                  <a:gd name="connsiteX6" fmla="*/ 22751 w 24641"/>
                  <a:gd name="connsiteY6" fmla="*/ 39577 h 39553"/>
                  <a:gd name="connsiteX7" fmla="*/ 24672 w 24641"/>
                  <a:gd name="connsiteY7" fmla="*/ 37657 h 39553"/>
                  <a:gd name="connsiteX8" fmla="*/ 24608 w 24641"/>
                  <a:gd name="connsiteY8" fmla="*/ 1944 h 39553"/>
                  <a:gd name="connsiteX9" fmla="*/ 24608 w 24641"/>
                  <a:gd name="connsiteY9" fmla="*/ 1944 h 3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41" h="39553">
                    <a:moveTo>
                      <a:pt x="24608" y="1944"/>
                    </a:moveTo>
                    <a:cubicBezTo>
                      <a:pt x="24608" y="855"/>
                      <a:pt x="23776" y="23"/>
                      <a:pt x="22687" y="23"/>
                    </a:cubicBezTo>
                    <a:lnTo>
                      <a:pt x="1950" y="23"/>
                    </a:lnTo>
                    <a:cubicBezTo>
                      <a:pt x="862" y="23"/>
                      <a:pt x="30" y="855"/>
                      <a:pt x="30" y="1944"/>
                    </a:cubicBezTo>
                    <a:lnTo>
                      <a:pt x="30" y="37657"/>
                    </a:lnTo>
                    <a:cubicBezTo>
                      <a:pt x="30" y="38744"/>
                      <a:pt x="862" y="39577"/>
                      <a:pt x="1950" y="39577"/>
                    </a:cubicBezTo>
                    <a:lnTo>
                      <a:pt x="22751" y="39577"/>
                    </a:lnTo>
                    <a:cubicBezTo>
                      <a:pt x="23840" y="39577"/>
                      <a:pt x="24672" y="38744"/>
                      <a:pt x="24672" y="37657"/>
                    </a:cubicBezTo>
                    <a:lnTo>
                      <a:pt x="24608" y="1944"/>
                    </a:lnTo>
                    <a:lnTo>
                      <a:pt x="24608" y="194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98" name="Freeform: Shape 97">
                <a:extLst>
                  <a:ext uri="{FF2B5EF4-FFF2-40B4-BE49-F238E27FC236}">
                    <a16:creationId xmlns:a16="http://schemas.microsoft.com/office/drawing/2014/main" id="{E3A10039-637F-9FFB-257E-66F79B583DA2}"/>
                  </a:ext>
                </a:extLst>
              </p:cNvPr>
              <p:cNvSpPr/>
              <p:nvPr/>
            </p:nvSpPr>
            <p:spPr>
              <a:xfrm>
                <a:off x="9310037" y="401950"/>
                <a:ext cx="4736" cy="4735"/>
              </a:xfrm>
              <a:custGeom>
                <a:avLst/>
                <a:gdLst>
                  <a:gd name="connsiteX0" fmla="*/ 2399 w 4736"/>
                  <a:gd name="connsiteY0" fmla="*/ 23 h 4735"/>
                  <a:gd name="connsiteX1" fmla="*/ 30 w 4736"/>
                  <a:gd name="connsiteY1" fmla="*/ 2391 h 4735"/>
                  <a:gd name="connsiteX2" fmla="*/ 2399 w 4736"/>
                  <a:gd name="connsiteY2" fmla="*/ 4759 h 4735"/>
                  <a:gd name="connsiteX3" fmla="*/ 4767 w 4736"/>
                  <a:gd name="connsiteY3" fmla="*/ 2391 h 4735"/>
                  <a:gd name="connsiteX4" fmla="*/ 2399 w 4736"/>
                  <a:gd name="connsiteY4" fmla="*/ 23 h 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 h="4735">
                    <a:moveTo>
                      <a:pt x="2399" y="23"/>
                    </a:moveTo>
                    <a:cubicBezTo>
                      <a:pt x="1118" y="23"/>
                      <a:pt x="30" y="1047"/>
                      <a:pt x="30" y="2391"/>
                    </a:cubicBezTo>
                    <a:cubicBezTo>
                      <a:pt x="30" y="3735"/>
                      <a:pt x="1054" y="4759"/>
                      <a:pt x="2399" y="4759"/>
                    </a:cubicBezTo>
                    <a:cubicBezTo>
                      <a:pt x="3743" y="4759"/>
                      <a:pt x="4767" y="3735"/>
                      <a:pt x="4767" y="2391"/>
                    </a:cubicBezTo>
                    <a:cubicBezTo>
                      <a:pt x="4767" y="1047"/>
                      <a:pt x="3679" y="23"/>
                      <a:pt x="2399"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6" name="Group 15">
            <a:extLst>
              <a:ext uri="{FF2B5EF4-FFF2-40B4-BE49-F238E27FC236}">
                <a16:creationId xmlns:a16="http://schemas.microsoft.com/office/drawing/2014/main" id="{43B126A8-E7B7-A039-4996-71335FF6BD16}"/>
              </a:ext>
            </a:extLst>
          </p:cNvPr>
          <p:cNvGrpSpPr/>
          <p:nvPr/>
        </p:nvGrpSpPr>
        <p:grpSpPr>
          <a:xfrm>
            <a:off x="9371266" y="4559369"/>
            <a:ext cx="987771" cy="469493"/>
            <a:chOff x="9371266" y="4559369"/>
            <a:chExt cx="987771" cy="469493"/>
          </a:xfrm>
        </p:grpSpPr>
        <p:sp>
          <p:nvSpPr>
            <p:cNvPr id="77" name="TextBox 72">
              <a:extLst>
                <a:ext uri="{FF2B5EF4-FFF2-40B4-BE49-F238E27FC236}">
                  <a16:creationId xmlns:a16="http://schemas.microsoft.com/office/drawing/2014/main" id="{E9F4914A-495F-108A-6321-B86D491B7B7F}"/>
                </a:ext>
              </a:extLst>
            </p:cNvPr>
            <p:cNvSpPr txBox="1"/>
            <p:nvPr/>
          </p:nvSpPr>
          <p:spPr>
            <a:xfrm>
              <a:off x="9371266" y="4798030"/>
              <a:ext cx="98777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Impact analysis</a:t>
              </a:r>
            </a:p>
          </p:txBody>
        </p:sp>
        <p:grpSp>
          <p:nvGrpSpPr>
            <p:cNvPr id="78" name="App Sec graphic">
              <a:extLst>
                <a:ext uri="{FF2B5EF4-FFF2-40B4-BE49-F238E27FC236}">
                  <a16:creationId xmlns:a16="http://schemas.microsoft.com/office/drawing/2014/main" id="{B2BE1CC1-67A0-BEDA-0EC0-5773C6FCDF10}"/>
                </a:ext>
              </a:extLst>
            </p:cNvPr>
            <p:cNvGrpSpPr/>
            <p:nvPr/>
          </p:nvGrpSpPr>
          <p:grpSpPr>
            <a:xfrm>
              <a:off x="9706942" y="4559532"/>
              <a:ext cx="259691" cy="273431"/>
              <a:chOff x="9706942" y="4559532"/>
              <a:chExt cx="259691" cy="273431"/>
            </a:xfrm>
            <a:solidFill>
              <a:srgbClr val="454646"/>
            </a:solidFill>
          </p:grpSpPr>
          <p:sp>
            <p:nvSpPr>
              <p:cNvPr id="87" name="Freeform: Shape 86">
                <a:extLst>
                  <a:ext uri="{FF2B5EF4-FFF2-40B4-BE49-F238E27FC236}">
                    <a16:creationId xmlns:a16="http://schemas.microsoft.com/office/drawing/2014/main" id="{6904F46D-0F3A-18DC-7542-744AA2D32B10}"/>
                  </a:ext>
                </a:extLst>
              </p:cNvPr>
              <p:cNvSpPr/>
              <p:nvPr/>
            </p:nvSpPr>
            <p:spPr>
              <a:xfrm>
                <a:off x="9836145"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8" name="Freeform: Shape 87">
                <a:extLst>
                  <a:ext uri="{FF2B5EF4-FFF2-40B4-BE49-F238E27FC236}">
                    <a16:creationId xmlns:a16="http://schemas.microsoft.com/office/drawing/2014/main" id="{66708797-41EE-5CD7-8351-989D8052678B}"/>
                  </a:ext>
                </a:extLst>
              </p:cNvPr>
              <p:cNvSpPr/>
              <p:nvPr/>
            </p:nvSpPr>
            <p:spPr>
              <a:xfrm>
                <a:off x="9706942"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9" name="Freeform: Shape 88">
                <a:extLst>
                  <a:ext uri="{FF2B5EF4-FFF2-40B4-BE49-F238E27FC236}">
                    <a16:creationId xmlns:a16="http://schemas.microsoft.com/office/drawing/2014/main" id="{26D9740F-C31F-FDAE-B174-6FCB71CB95E6}"/>
                  </a:ext>
                </a:extLst>
              </p:cNvPr>
              <p:cNvSpPr/>
              <p:nvPr/>
            </p:nvSpPr>
            <p:spPr>
              <a:xfrm>
                <a:off x="9706942"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79" name="App Sec graphic">
              <a:extLst>
                <a:ext uri="{FF2B5EF4-FFF2-40B4-BE49-F238E27FC236}">
                  <a16:creationId xmlns:a16="http://schemas.microsoft.com/office/drawing/2014/main" id="{8A709216-DFE1-9529-8326-EC48805F2284}"/>
                </a:ext>
              </a:extLst>
            </p:cNvPr>
            <p:cNvGrpSpPr/>
            <p:nvPr/>
          </p:nvGrpSpPr>
          <p:grpSpPr>
            <a:xfrm>
              <a:off x="9707705" y="4559532"/>
              <a:ext cx="259691" cy="273431"/>
              <a:chOff x="9707705" y="4559532"/>
              <a:chExt cx="259691" cy="273431"/>
            </a:xfrm>
            <a:solidFill>
              <a:srgbClr val="454646"/>
            </a:solidFill>
          </p:grpSpPr>
          <p:sp>
            <p:nvSpPr>
              <p:cNvPr id="84" name="Freeform: Shape 83">
                <a:extLst>
                  <a:ext uri="{FF2B5EF4-FFF2-40B4-BE49-F238E27FC236}">
                    <a16:creationId xmlns:a16="http://schemas.microsoft.com/office/drawing/2014/main" id="{CEFE0F33-F55E-0211-DC42-E7425E46ED0A}"/>
                  </a:ext>
                </a:extLst>
              </p:cNvPr>
              <p:cNvSpPr/>
              <p:nvPr/>
            </p:nvSpPr>
            <p:spPr>
              <a:xfrm>
                <a:off x="9836908"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5" name="Freeform: Shape 84">
                <a:extLst>
                  <a:ext uri="{FF2B5EF4-FFF2-40B4-BE49-F238E27FC236}">
                    <a16:creationId xmlns:a16="http://schemas.microsoft.com/office/drawing/2014/main" id="{D82CA759-EAE4-AB51-ECEC-4614EF9858E3}"/>
                  </a:ext>
                </a:extLst>
              </p:cNvPr>
              <p:cNvSpPr/>
              <p:nvPr/>
            </p:nvSpPr>
            <p:spPr>
              <a:xfrm>
                <a:off x="9707705"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6" name="Freeform: Shape 85">
                <a:extLst>
                  <a:ext uri="{FF2B5EF4-FFF2-40B4-BE49-F238E27FC236}">
                    <a16:creationId xmlns:a16="http://schemas.microsoft.com/office/drawing/2014/main" id="{45968EE8-DDB9-7AC5-1364-B4280D9F8626}"/>
                  </a:ext>
                </a:extLst>
              </p:cNvPr>
              <p:cNvSpPr/>
              <p:nvPr/>
            </p:nvSpPr>
            <p:spPr>
              <a:xfrm>
                <a:off x="9707705"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80" name="App Sec graphic">
              <a:extLst>
                <a:ext uri="{FF2B5EF4-FFF2-40B4-BE49-F238E27FC236}">
                  <a16:creationId xmlns:a16="http://schemas.microsoft.com/office/drawing/2014/main" id="{2075005B-AC89-F5E0-41BB-2F1F112C6E3C}"/>
                </a:ext>
              </a:extLst>
            </p:cNvPr>
            <p:cNvGrpSpPr/>
            <p:nvPr/>
          </p:nvGrpSpPr>
          <p:grpSpPr>
            <a:xfrm>
              <a:off x="9708874" y="4559369"/>
              <a:ext cx="259691" cy="273431"/>
              <a:chOff x="9708874" y="4559369"/>
              <a:chExt cx="259691" cy="273431"/>
            </a:xfrm>
            <a:solidFill>
              <a:schemeClr val="tx1"/>
            </a:solidFill>
          </p:grpSpPr>
          <p:sp>
            <p:nvSpPr>
              <p:cNvPr id="81" name="Freeform: Shape 80">
                <a:extLst>
                  <a:ext uri="{FF2B5EF4-FFF2-40B4-BE49-F238E27FC236}">
                    <a16:creationId xmlns:a16="http://schemas.microsoft.com/office/drawing/2014/main" id="{CE8DCF67-50A8-C688-FE5B-AD961CBFFE94}"/>
                  </a:ext>
                </a:extLst>
              </p:cNvPr>
              <p:cNvSpPr/>
              <p:nvPr/>
            </p:nvSpPr>
            <p:spPr>
              <a:xfrm>
                <a:off x="9838077" y="4559369"/>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Freeform: Shape 81">
                <a:extLst>
                  <a:ext uri="{FF2B5EF4-FFF2-40B4-BE49-F238E27FC236}">
                    <a16:creationId xmlns:a16="http://schemas.microsoft.com/office/drawing/2014/main" id="{642E7E6D-4569-189C-325F-024E9A9771BE}"/>
                  </a:ext>
                </a:extLst>
              </p:cNvPr>
              <p:cNvSpPr/>
              <p:nvPr/>
            </p:nvSpPr>
            <p:spPr>
              <a:xfrm>
                <a:off x="9708874" y="4709147"/>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3" name="Freeform: Shape 82">
                <a:extLst>
                  <a:ext uri="{FF2B5EF4-FFF2-40B4-BE49-F238E27FC236}">
                    <a16:creationId xmlns:a16="http://schemas.microsoft.com/office/drawing/2014/main" id="{DB03F9D9-A49E-78B1-E13D-51931E30AA48}"/>
                  </a:ext>
                </a:extLst>
              </p:cNvPr>
              <p:cNvSpPr/>
              <p:nvPr/>
            </p:nvSpPr>
            <p:spPr>
              <a:xfrm>
                <a:off x="9708874" y="4649317"/>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grpSp>
        <p:nvGrpSpPr>
          <p:cNvPr id="17" name="Group 16">
            <a:extLst>
              <a:ext uri="{FF2B5EF4-FFF2-40B4-BE49-F238E27FC236}">
                <a16:creationId xmlns:a16="http://schemas.microsoft.com/office/drawing/2014/main" id="{A6472EE9-DC81-C1C1-A1A8-E640C3B468F6}"/>
              </a:ext>
            </a:extLst>
          </p:cNvPr>
          <p:cNvGrpSpPr/>
          <p:nvPr/>
        </p:nvGrpSpPr>
        <p:grpSpPr>
          <a:xfrm>
            <a:off x="10877526" y="1762141"/>
            <a:ext cx="1277914" cy="630301"/>
            <a:chOff x="10877526" y="1762141"/>
            <a:chExt cx="1277914" cy="630301"/>
          </a:xfrm>
        </p:grpSpPr>
        <p:sp>
          <p:nvSpPr>
            <p:cNvPr id="74" name="TextBox 86">
              <a:extLst>
                <a:ext uri="{FF2B5EF4-FFF2-40B4-BE49-F238E27FC236}">
                  <a16:creationId xmlns:a16="http://schemas.microsoft.com/office/drawing/2014/main" id="{7DDED92C-0C14-6131-ABF3-03A85FAAF616}"/>
                </a:ext>
              </a:extLst>
            </p:cNvPr>
            <p:cNvSpPr txBox="1"/>
            <p:nvPr/>
          </p:nvSpPr>
          <p:spPr>
            <a:xfrm>
              <a:off x="10877526" y="2003172"/>
              <a:ext cx="1277914"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Quality gate, service </a:t>
              </a:r>
            </a:p>
          </p:txBody>
        </p:sp>
        <p:sp>
          <p:nvSpPr>
            <p:cNvPr id="75" name="TextBox 87">
              <a:extLst>
                <a:ext uri="{FF2B5EF4-FFF2-40B4-BE49-F238E27FC236}">
                  <a16:creationId xmlns:a16="http://schemas.microsoft.com/office/drawing/2014/main" id="{BBFE21F9-3261-A266-C6E9-C11DA58B6120}"/>
                </a:ext>
              </a:extLst>
            </p:cNvPr>
            <p:cNvSpPr txBox="1"/>
            <p:nvPr/>
          </p:nvSpPr>
          <p:spPr>
            <a:xfrm>
              <a:off x="10957676" y="2161610"/>
              <a:ext cx="113204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a:sym typeface="BerninaSans-Narrow"/>
                  <a:rtl val="0"/>
                </a:rPr>
                <a:t>l</a:t>
              </a:r>
              <a:r>
                <a:rPr lang="en-US" sz="900" b="0" i="0" spc="0" baseline="0">
                  <a:sym typeface="BerninaSans-Narrow"/>
                  <a:rtl val="0"/>
                </a:rPr>
                <a:t>evel, and delivery</a:t>
              </a:r>
            </a:p>
          </p:txBody>
        </p:sp>
        <p:pic>
          <p:nvPicPr>
            <p:cNvPr id="76" name="Graphic 88">
              <a:extLst>
                <a:ext uri="{FF2B5EF4-FFF2-40B4-BE49-F238E27FC236}">
                  <a16:creationId xmlns:a16="http://schemas.microsoft.com/office/drawing/2014/main" id="{C0889C37-3A38-C883-A5C2-2DB2F3BC5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69891" y="1762141"/>
              <a:ext cx="246697" cy="246697"/>
            </a:xfrm>
            <a:prstGeom prst="rect">
              <a:avLst/>
            </a:prstGeom>
          </p:spPr>
        </p:pic>
      </p:grpSp>
      <p:grpSp>
        <p:nvGrpSpPr>
          <p:cNvPr id="18" name="Group 17">
            <a:extLst>
              <a:ext uri="{FF2B5EF4-FFF2-40B4-BE49-F238E27FC236}">
                <a16:creationId xmlns:a16="http://schemas.microsoft.com/office/drawing/2014/main" id="{FAC51957-667C-2195-31A9-3E6A0240E724}"/>
              </a:ext>
            </a:extLst>
          </p:cNvPr>
          <p:cNvGrpSpPr/>
          <p:nvPr/>
        </p:nvGrpSpPr>
        <p:grpSpPr>
          <a:xfrm>
            <a:off x="11073894" y="2643134"/>
            <a:ext cx="883575" cy="644658"/>
            <a:chOff x="11073894" y="2643134"/>
            <a:chExt cx="883575" cy="644658"/>
          </a:xfrm>
        </p:grpSpPr>
        <p:sp>
          <p:nvSpPr>
            <p:cNvPr id="71" name="TextBox 90">
              <a:extLst>
                <a:ext uri="{FF2B5EF4-FFF2-40B4-BE49-F238E27FC236}">
                  <a16:creationId xmlns:a16="http://schemas.microsoft.com/office/drawing/2014/main" id="{3168C19B-0BD1-A74A-3871-FAA99F6FDE91}"/>
                </a:ext>
              </a:extLst>
            </p:cNvPr>
            <p:cNvSpPr txBox="1"/>
            <p:nvPr/>
          </p:nvSpPr>
          <p:spPr>
            <a:xfrm>
              <a:off x="11073894" y="289852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DevOps, SRE </a:t>
              </a:r>
            </a:p>
          </p:txBody>
        </p:sp>
        <p:sp>
          <p:nvSpPr>
            <p:cNvPr id="72" name="TextBox 91">
              <a:extLst>
                <a:ext uri="{FF2B5EF4-FFF2-40B4-BE49-F238E27FC236}">
                  <a16:creationId xmlns:a16="http://schemas.microsoft.com/office/drawing/2014/main" id="{D1BA8327-76B7-5DC9-A7E4-8ECC3CBBA165}"/>
                </a:ext>
              </a:extLst>
            </p:cNvPr>
            <p:cNvSpPr txBox="1"/>
            <p:nvPr/>
          </p:nvSpPr>
          <p:spPr>
            <a:xfrm>
              <a:off x="11196523" y="3056960"/>
              <a:ext cx="6110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lifecycle</a:t>
              </a:r>
            </a:p>
          </p:txBody>
        </p:sp>
        <p:pic>
          <p:nvPicPr>
            <p:cNvPr id="73" name="Graphic 92">
              <a:extLst>
                <a:ext uri="{FF2B5EF4-FFF2-40B4-BE49-F238E27FC236}">
                  <a16:creationId xmlns:a16="http://schemas.microsoft.com/office/drawing/2014/main" id="{FE5880E7-0AEE-7B6B-BA3F-0EC0E8566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9638" y="2643134"/>
              <a:ext cx="347202" cy="182738"/>
            </a:xfrm>
            <a:prstGeom prst="rect">
              <a:avLst/>
            </a:prstGeom>
          </p:spPr>
        </p:pic>
      </p:grpSp>
      <p:grpSp>
        <p:nvGrpSpPr>
          <p:cNvPr id="19" name="Group 18">
            <a:extLst>
              <a:ext uri="{FF2B5EF4-FFF2-40B4-BE49-F238E27FC236}">
                <a16:creationId xmlns:a16="http://schemas.microsoft.com/office/drawing/2014/main" id="{26DE9C54-4DEC-FD37-59B1-802526D0E331}"/>
              </a:ext>
            </a:extLst>
          </p:cNvPr>
          <p:cNvGrpSpPr/>
          <p:nvPr/>
        </p:nvGrpSpPr>
        <p:grpSpPr>
          <a:xfrm>
            <a:off x="11090725" y="808788"/>
            <a:ext cx="846707" cy="688303"/>
            <a:chOff x="11090725" y="808788"/>
            <a:chExt cx="846707" cy="688303"/>
          </a:xfrm>
        </p:grpSpPr>
        <p:sp>
          <p:nvSpPr>
            <p:cNvPr id="68" name="TextBox 94">
              <a:extLst>
                <a:ext uri="{FF2B5EF4-FFF2-40B4-BE49-F238E27FC236}">
                  <a16:creationId xmlns:a16="http://schemas.microsoft.com/office/drawing/2014/main" id="{78575F3C-2DCC-0A09-1337-E47F98B5475E}"/>
                </a:ext>
              </a:extLst>
            </p:cNvPr>
            <p:cNvSpPr txBox="1"/>
            <p:nvPr/>
          </p:nvSpPr>
          <p:spPr>
            <a:xfrm>
              <a:off x="11090725" y="1107822"/>
              <a:ext cx="8467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Closed-loop </a:t>
              </a:r>
            </a:p>
          </p:txBody>
        </p:sp>
        <p:sp>
          <p:nvSpPr>
            <p:cNvPr id="69" name="TextBox 95">
              <a:extLst>
                <a:ext uri="{FF2B5EF4-FFF2-40B4-BE49-F238E27FC236}">
                  <a16:creationId xmlns:a16="http://schemas.microsoft.com/office/drawing/2014/main" id="{997ADD21-E092-B94B-6C6E-7420462F5362}"/>
                </a:ext>
              </a:extLst>
            </p:cNvPr>
            <p:cNvSpPr txBox="1"/>
            <p:nvPr/>
          </p:nvSpPr>
          <p:spPr>
            <a:xfrm>
              <a:off x="11097137" y="1266259"/>
              <a:ext cx="81785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remediation</a:t>
              </a:r>
            </a:p>
          </p:txBody>
        </p:sp>
        <p:pic>
          <p:nvPicPr>
            <p:cNvPr id="70" name="Graphic 96">
              <a:extLst>
                <a:ext uri="{FF2B5EF4-FFF2-40B4-BE49-F238E27FC236}">
                  <a16:creationId xmlns:a16="http://schemas.microsoft.com/office/drawing/2014/main" id="{F388DA28-8B5F-DACB-5F8D-C581AEB31D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6185" y="808788"/>
              <a:ext cx="274108" cy="274108"/>
            </a:xfrm>
            <a:prstGeom prst="rect">
              <a:avLst/>
            </a:prstGeom>
          </p:spPr>
        </p:pic>
      </p:grpSp>
      <p:grpSp>
        <p:nvGrpSpPr>
          <p:cNvPr id="20" name="Group 19">
            <a:extLst>
              <a:ext uri="{FF2B5EF4-FFF2-40B4-BE49-F238E27FC236}">
                <a16:creationId xmlns:a16="http://schemas.microsoft.com/office/drawing/2014/main" id="{DACC5C1D-FB8D-8306-4108-3D1B01391A66}"/>
              </a:ext>
            </a:extLst>
          </p:cNvPr>
          <p:cNvGrpSpPr/>
          <p:nvPr/>
        </p:nvGrpSpPr>
        <p:grpSpPr>
          <a:xfrm>
            <a:off x="9400922" y="2309443"/>
            <a:ext cx="931665" cy="665882"/>
            <a:chOff x="9400922" y="2309443"/>
            <a:chExt cx="931665" cy="665882"/>
          </a:xfrm>
        </p:grpSpPr>
        <p:sp>
          <p:nvSpPr>
            <p:cNvPr id="65" name="TextBox 98">
              <a:extLst>
                <a:ext uri="{FF2B5EF4-FFF2-40B4-BE49-F238E27FC236}">
                  <a16:creationId xmlns:a16="http://schemas.microsoft.com/office/drawing/2014/main" id="{0E328E96-980F-54D4-B477-3446DA484BE9}"/>
                </a:ext>
              </a:extLst>
            </p:cNvPr>
            <p:cNvSpPr txBox="1"/>
            <p:nvPr/>
          </p:nvSpPr>
          <p:spPr>
            <a:xfrm>
              <a:off x="9400922" y="2586055"/>
              <a:ext cx="9316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Visual session </a:t>
              </a:r>
            </a:p>
          </p:txBody>
        </p:sp>
        <p:sp>
          <p:nvSpPr>
            <p:cNvPr id="66" name="TextBox 99">
              <a:extLst>
                <a:ext uri="{FF2B5EF4-FFF2-40B4-BE49-F238E27FC236}">
                  <a16:creationId xmlns:a16="http://schemas.microsoft.com/office/drawing/2014/main" id="{00780DCD-4564-151F-EFBF-373F9ADC9DE5}"/>
                </a:ext>
              </a:extLst>
            </p:cNvPr>
            <p:cNvSpPr txBox="1"/>
            <p:nvPr/>
          </p:nvSpPr>
          <p:spPr>
            <a:xfrm>
              <a:off x="9599694" y="2744493"/>
              <a:ext cx="511679"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replay</a:t>
              </a:r>
            </a:p>
          </p:txBody>
        </p:sp>
        <p:pic>
          <p:nvPicPr>
            <p:cNvPr id="67" name="Graphic 100">
              <a:extLst>
                <a:ext uri="{FF2B5EF4-FFF2-40B4-BE49-F238E27FC236}">
                  <a16:creationId xmlns:a16="http://schemas.microsoft.com/office/drawing/2014/main" id="{CE7CB603-3CB9-A084-57C7-3D1D49A909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5773" y="2309443"/>
              <a:ext cx="246697" cy="246697"/>
            </a:xfrm>
            <a:prstGeom prst="rect">
              <a:avLst/>
            </a:prstGeom>
          </p:spPr>
        </p:pic>
      </p:grpSp>
      <p:grpSp>
        <p:nvGrpSpPr>
          <p:cNvPr id="21" name="Group 20">
            <a:extLst>
              <a:ext uri="{FF2B5EF4-FFF2-40B4-BE49-F238E27FC236}">
                <a16:creationId xmlns:a16="http://schemas.microsoft.com/office/drawing/2014/main" id="{C03F11AA-CC25-F41D-A777-45DFA877C823}"/>
              </a:ext>
            </a:extLst>
          </p:cNvPr>
          <p:cNvGrpSpPr/>
          <p:nvPr/>
        </p:nvGrpSpPr>
        <p:grpSpPr>
          <a:xfrm>
            <a:off x="9218179" y="745110"/>
            <a:ext cx="1329210" cy="678266"/>
            <a:chOff x="9218179" y="745110"/>
            <a:chExt cx="1329210" cy="678266"/>
          </a:xfrm>
        </p:grpSpPr>
        <p:sp>
          <p:nvSpPr>
            <p:cNvPr id="62" name="TextBox 102">
              <a:extLst>
                <a:ext uri="{FF2B5EF4-FFF2-40B4-BE49-F238E27FC236}">
                  <a16:creationId xmlns:a16="http://schemas.microsoft.com/office/drawing/2014/main" id="{6585F563-D1F4-1D13-D742-CEDB9BBFA52A}"/>
                </a:ext>
              </a:extLst>
            </p:cNvPr>
            <p:cNvSpPr txBox="1"/>
            <p:nvPr/>
          </p:nvSpPr>
          <p:spPr>
            <a:xfrm>
              <a:off x="9218179" y="1034107"/>
              <a:ext cx="132921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Mobile, web browser, </a:t>
              </a:r>
            </a:p>
          </p:txBody>
        </p:sp>
        <p:sp>
          <p:nvSpPr>
            <p:cNvPr id="63" name="TextBox 103">
              <a:extLst>
                <a:ext uri="{FF2B5EF4-FFF2-40B4-BE49-F238E27FC236}">
                  <a16:creationId xmlns:a16="http://schemas.microsoft.com/office/drawing/2014/main" id="{990B7FFF-AE4B-B06C-5DF4-EB6DD26ABD01}"/>
                </a:ext>
              </a:extLst>
            </p:cNvPr>
            <p:cNvSpPr txBox="1"/>
            <p:nvPr/>
          </p:nvSpPr>
          <p:spPr>
            <a:xfrm>
              <a:off x="9567634" y="1192544"/>
              <a:ext cx="5854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and API</a:t>
              </a:r>
            </a:p>
          </p:txBody>
        </p:sp>
        <p:pic>
          <p:nvPicPr>
            <p:cNvPr id="64" name="Graphic 104">
              <a:extLst>
                <a:ext uri="{FF2B5EF4-FFF2-40B4-BE49-F238E27FC236}">
                  <a16:creationId xmlns:a16="http://schemas.microsoft.com/office/drawing/2014/main" id="{960F9ED3-A96F-3E51-97DC-F051B9C9E5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1204" y="745110"/>
              <a:ext cx="255834" cy="255834"/>
            </a:xfrm>
            <a:prstGeom prst="rect">
              <a:avLst/>
            </a:prstGeom>
          </p:spPr>
        </p:pic>
      </p:grpSp>
      <p:grpSp>
        <p:nvGrpSpPr>
          <p:cNvPr id="22" name="Group 21">
            <a:extLst>
              <a:ext uri="{FF2B5EF4-FFF2-40B4-BE49-F238E27FC236}">
                <a16:creationId xmlns:a16="http://schemas.microsoft.com/office/drawing/2014/main" id="{DD6A08DB-A397-5890-9678-A41B883C953A}"/>
              </a:ext>
            </a:extLst>
          </p:cNvPr>
          <p:cNvGrpSpPr/>
          <p:nvPr/>
        </p:nvGrpSpPr>
        <p:grpSpPr>
          <a:xfrm>
            <a:off x="9311955" y="1544277"/>
            <a:ext cx="1116011" cy="678747"/>
            <a:chOff x="9311955" y="1544277"/>
            <a:chExt cx="1116011" cy="678747"/>
          </a:xfrm>
        </p:grpSpPr>
        <p:sp>
          <p:nvSpPr>
            <p:cNvPr id="59" name="TextBox 106">
              <a:extLst>
                <a:ext uri="{FF2B5EF4-FFF2-40B4-BE49-F238E27FC236}">
                  <a16:creationId xmlns:a16="http://schemas.microsoft.com/office/drawing/2014/main" id="{9082467E-2DB0-B460-8851-B1F1F45032D2}"/>
                </a:ext>
              </a:extLst>
            </p:cNvPr>
            <p:cNvSpPr txBox="1"/>
            <p:nvPr/>
          </p:nvSpPr>
          <p:spPr>
            <a:xfrm>
              <a:off x="9311955" y="1833754"/>
              <a:ext cx="11160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Feature adoption </a:t>
              </a:r>
            </a:p>
          </p:txBody>
        </p:sp>
        <p:sp>
          <p:nvSpPr>
            <p:cNvPr id="60" name="TextBox 107">
              <a:extLst>
                <a:ext uri="{FF2B5EF4-FFF2-40B4-BE49-F238E27FC236}">
                  <a16:creationId xmlns:a16="http://schemas.microsoft.com/office/drawing/2014/main" id="{492B39D5-ED9E-F40B-4B9D-DB08574646C4}"/>
                </a:ext>
              </a:extLst>
            </p:cNvPr>
            <p:cNvSpPr txBox="1"/>
            <p:nvPr/>
          </p:nvSpPr>
          <p:spPr>
            <a:xfrm>
              <a:off x="9558817" y="1992192"/>
              <a:ext cx="59503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analysis</a:t>
              </a:r>
            </a:p>
          </p:txBody>
        </p:sp>
        <p:pic>
          <p:nvPicPr>
            <p:cNvPr id="61" name="Graphic 108">
              <a:extLst>
                <a:ext uri="{FF2B5EF4-FFF2-40B4-BE49-F238E27FC236}">
                  <a16:creationId xmlns:a16="http://schemas.microsoft.com/office/drawing/2014/main" id="{BF50600E-D172-8E35-22AA-478F100FF2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02931" y="1544277"/>
              <a:ext cx="292381" cy="292381"/>
            </a:xfrm>
            <a:prstGeom prst="rect">
              <a:avLst/>
            </a:prstGeom>
          </p:spPr>
        </p:pic>
      </p:grpSp>
      <p:grpSp>
        <p:nvGrpSpPr>
          <p:cNvPr id="23" name="Group 22">
            <a:extLst>
              <a:ext uri="{FF2B5EF4-FFF2-40B4-BE49-F238E27FC236}">
                <a16:creationId xmlns:a16="http://schemas.microsoft.com/office/drawing/2014/main" id="{0FEAB003-6A2F-D951-CBE0-B39B1B6B6579}"/>
              </a:ext>
            </a:extLst>
          </p:cNvPr>
          <p:cNvGrpSpPr/>
          <p:nvPr/>
        </p:nvGrpSpPr>
        <p:grpSpPr>
          <a:xfrm>
            <a:off x="10915998" y="4068493"/>
            <a:ext cx="1194558" cy="692354"/>
            <a:chOff x="10915998" y="4068493"/>
            <a:chExt cx="1194558" cy="692354"/>
          </a:xfrm>
        </p:grpSpPr>
        <p:sp>
          <p:nvSpPr>
            <p:cNvPr id="56" name="TextBox 110">
              <a:extLst>
                <a:ext uri="{FF2B5EF4-FFF2-40B4-BE49-F238E27FC236}">
                  <a16:creationId xmlns:a16="http://schemas.microsoft.com/office/drawing/2014/main" id="{E557069F-FF66-DBDB-C9DB-8A313A549317}"/>
                </a:ext>
              </a:extLst>
            </p:cNvPr>
            <p:cNvSpPr txBox="1"/>
            <p:nvPr/>
          </p:nvSpPr>
          <p:spPr>
            <a:xfrm>
              <a:off x="10915998" y="4371578"/>
              <a:ext cx="119455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Real-time business </a:t>
              </a:r>
            </a:p>
          </p:txBody>
        </p:sp>
        <p:sp>
          <p:nvSpPr>
            <p:cNvPr id="57" name="TextBox 111">
              <a:extLst>
                <a:ext uri="{FF2B5EF4-FFF2-40B4-BE49-F238E27FC236}">
                  <a16:creationId xmlns:a16="http://schemas.microsoft.com/office/drawing/2014/main" id="{01F85E85-1AEB-4457-0460-09806DD9EDAB}"/>
                </a:ext>
              </a:extLst>
            </p:cNvPr>
            <p:cNvSpPr txBox="1"/>
            <p:nvPr/>
          </p:nvSpPr>
          <p:spPr>
            <a:xfrm>
              <a:off x="11208546" y="4530015"/>
              <a:ext cx="5886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insights</a:t>
              </a:r>
            </a:p>
          </p:txBody>
        </p:sp>
        <p:pic>
          <p:nvPicPr>
            <p:cNvPr id="58" name="Graphic 112">
              <a:extLst>
                <a:ext uri="{FF2B5EF4-FFF2-40B4-BE49-F238E27FC236}">
                  <a16:creationId xmlns:a16="http://schemas.microsoft.com/office/drawing/2014/main" id="{6E6F71FC-F8F2-DD87-C326-363AE6531B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51617" y="4068493"/>
              <a:ext cx="283245" cy="246697"/>
            </a:xfrm>
            <a:prstGeom prst="rect">
              <a:avLst/>
            </a:prstGeom>
          </p:spPr>
        </p:pic>
      </p:grpSp>
      <p:grpSp>
        <p:nvGrpSpPr>
          <p:cNvPr id="24" name="Group 23">
            <a:extLst>
              <a:ext uri="{FF2B5EF4-FFF2-40B4-BE49-F238E27FC236}">
                <a16:creationId xmlns:a16="http://schemas.microsoft.com/office/drawing/2014/main" id="{591D1B68-A859-48AC-6D47-EC1DF28047EE}"/>
              </a:ext>
            </a:extLst>
          </p:cNvPr>
          <p:cNvGrpSpPr/>
          <p:nvPr/>
        </p:nvGrpSpPr>
        <p:grpSpPr>
          <a:xfrm>
            <a:off x="11105152" y="4999069"/>
            <a:ext cx="803425" cy="657129"/>
            <a:chOff x="11105152" y="4999069"/>
            <a:chExt cx="803425" cy="657129"/>
          </a:xfrm>
        </p:grpSpPr>
        <p:sp>
          <p:nvSpPr>
            <p:cNvPr id="53" name="TextBox 114">
              <a:extLst>
                <a:ext uri="{FF2B5EF4-FFF2-40B4-BE49-F238E27FC236}">
                  <a16:creationId xmlns:a16="http://schemas.microsoft.com/office/drawing/2014/main" id="{2EF1D46D-D57D-7812-2895-3424D47C49B1}"/>
                </a:ext>
              </a:extLst>
            </p:cNvPr>
            <p:cNvSpPr txBox="1"/>
            <p:nvPr/>
          </p:nvSpPr>
          <p:spPr>
            <a:xfrm>
              <a:off x="11105152" y="5266928"/>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Impact and </a:t>
              </a:r>
            </a:p>
          </p:txBody>
        </p:sp>
        <p:sp>
          <p:nvSpPr>
            <p:cNvPr id="54" name="TextBox 115">
              <a:extLst>
                <a:ext uri="{FF2B5EF4-FFF2-40B4-BE49-F238E27FC236}">
                  <a16:creationId xmlns:a16="http://schemas.microsoft.com/office/drawing/2014/main" id="{41EC1D44-9EF2-3022-F088-2AD9F5E01778}"/>
                </a:ext>
              </a:extLst>
            </p:cNvPr>
            <p:cNvSpPr txBox="1"/>
            <p:nvPr/>
          </p:nvSpPr>
          <p:spPr>
            <a:xfrm>
              <a:off x="11132403" y="5425366"/>
              <a:ext cx="7489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conversion</a:t>
              </a:r>
            </a:p>
          </p:txBody>
        </p:sp>
        <p:pic>
          <p:nvPicPr>
            <p:cNvPr id="55" name="Graphic 116">
              <a:extLst>
                <a:ext uri="{FF2B5EF4-FFF2-40B4-BE49-F238E27FC236}">
                  <a16:creationId xmlns:a16="http://schemas.microsoft.com/office/drawing/2014/main" id="{477EE8D4-756B-FEBC-7DCB-14FC3F5259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42480" y="4999069"/>
              <a:ext cx="301518" cy="173601"/>
            </a:xfrm>
            <a:prstGeom prst="rect">
              <a:avLst/>
            </a:prstGeom>
          </p:spPr>
        </p:pic>
      </p:grpSp>
      <p:grpSp>
        <p:nvGrpSpPr>
          <p:cNvPr id="25" name="Group 24">
            <a:extLst>
              <a:ext uri="{FF2B5EF4-FFF2-40B4-BE49-F238E27FC236}">
                <a16:creationId xmlns:a16="http://schemas.microsoft.com/office/drawing/2014/main" id="{59326AD9-BAA8-3B37-17F2-9163AC8F12B4}"/>
              </a:ext>
            </a:extLst>
          </p:cNvPr>
          <p:cNvGrpSpPr/>
          <p:nvPr/>
        </p:nvGrpSpPr>
        <p:grpSpPr>
          <a:xfrm>
            <a:off x="11000957" y="5432975"/>
            <a:ext cx="1023037" cy="884229"/>
            <a:chOff x="11000957" y="5825758"/>
            <a:chExt cx="1023037" cy="884229"/>
          </a:xfrm>
        </p:grpSpPr>
        <p:sp>
          <p:nvSpPr>
            <p:cNvPr id="49" name="TextBox 118">
              <a:extLst>
                <a:ext uri="{FF2B5EF4-FFF2-40B4-BE49-F238E27FC236}">
                  <a16:creationId xmlns:a16="http://schemas.microsoft.com/office/drawing/2014/main" id="{24EF48BD-CEB1-BA4A-300A-E4C65695E86B}"/>
                </a:ext>
              </a:extLst>
            </p:cNvPr>
            <p:cNvSpPr txBox="1"/>
            <p:nvPr/>
          </p:nvSpPr>
          <p:spPr>
            <a:xfrm>
              <a:off x="11117976" y="6162278"/>
              <a:ext cx="7777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BizDevOps </a:t>
              </a:r>
            </a:p>
          </p:txBody>
        </p:sp>
        <p:sp>
          <p:nvSpPr>
            <p:cNvPr id="50" name="TextBox 119">
              <a:extLst>
                <a:ext uri="{FF2B5EF4-FFF2-40B4-BE49-F238E27FC236}">
                  <a16:creationId xmlns:a16="http://schemas.microsoft.com/office/drawing/2014/main" id="{52453CDF-B5F6-5927-C216-2AC2B9442CDB}"/>
                </a:ext>
              </a:extLst>
            </p:cNvPr>
            <p:cNvSpPr txBox="1"/>
            <p:nvPr/>
          </p:nvSpPr>
          <p:spPr>
            <a:xfrm>
              <a:off x="11000957" y="6320716"/>
              <a:ext cx="102303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integration and </a:t>
              </a:r>
            </a:p>
          </p:txBody>
        </p:sp>
        <p:sp>
          <p:nvSpPr>
            <p:cNvPr id="51" name="TextBox 120">
              <a:extLst>
                <a:ext uri="{FF2B5EF4-FFF2-40B4-BE49-F238E27FC236}">
                  <a16:creationId xmlns:a16="http://schemas.microsoft.com/office/drawing/2014/main" id="{A2322DF0-CB2A-5EC1-128F-7F7E66DC20B5}"/>
                </a:ext>
              </a:extLst>
            </p:cNvPr>
            <p:cNvSpPr txBox="1"/>
            <p:nvPr/>
          </p:nvSpPr>
          <p:spPr>
            <a:xfrm>
              <a:off x="11109160" y="6479155"/>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automation</a:t>
              </a:r>
            </a:p>
          </p:txBody>
        </p:sp>
        <p:pic>
          <p:nvPicPr>
            <p:cNvPr id="52" name="Graphic 121">
              <a:extLst>
                <a:ext uri="{FF2B5EF4-FFF2-40B4-BE49-F238E27FC236}">
                  <a16:creationId xmlns:a16="http://schemas.microsoft.com/office/drawing/2014/main" id="{1ED66CA2-1DA4-117B-5FC7-64C9B7434C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328775" y="5825758"/>
              <a:ext cx="328929" cy="328929"/>
            </a:xfrm>
            <a:prstGeom prst="rect">
              <a:avLst/>
            </a:prstGeom>
          </p:spPr>
        </p:pic>
      </p:grpSp>
      <p:grpSp>
        <p:nvGrpSpPr>
          <p:cNvPr id="26" name="Group 25">
            <a:extLst>
              <a:ext uri="{FF2B5EF4-FFF2-40B4-BE49-F238E27FC236}">
                <a16:creationId xmlns:a16="http://schemas.microsoft.com/office/drawing/2014/main" id="{52428738-3AB7-2A39-092D-5E3BF167DD46}"/>
              </a:ext>
            </a:extLst>
          </p:cNvPr>
          <p:cNvGrpSpPr/>
          <p:nvPr/>
        </p:nvGrpSpPr>
        <p:grpSpPr>
          <a:xfrm>
            <a:off x="9187722" y="3687263"/>
            <a:ext cx="1366080" cy="700863"/>
            <a:chOff x="9187722" y="3687263"/>
            <a:chExt cx="1366080" cy="700863"/>
          </a:xfrm>
        </p:grpSpPr>
        <p:sp>
          <p:nvSpPr>
            <p:cNvPr id="46" name="TextBox 123">
              <a:extLst>
                <a:ext uri="{FF2B5EF4-FFF2-40B4-BE49-F238E27FC236}">
                  <a16:creationId xmlns:a16="http://schemas.microsoft.com/office/drawing/2014/main" id="{8F7EBEE3-A66C-ECA2-9059-014965FEDA6A}"/>
                </a:ext>
              </a:extLst>
            </p:cNvPr>
            <p:cNvSpPr txBox="1"/>
            <p:nvPr/>
          </p:nvSpPr>
          <p:spPr>
            <a:xfrm>
              <a:off x="9509124" y="3998857"/>
              <a:ext cx="70083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Run-time </a:t>
              </a:r>
            </a:p>
          </p:txBody>
        </p:sp>
        <p:sp>
          <p:nvSpPr>
            <p:cNvPr id="47" name="TextBox 124">
              <a:extLst>
                <a:ext uri="{FF2B5EF4-FFF2-40B4-BE49-F238E27FC236}">
                  <a16:creationId xmlns:a16="http://schemas.microsoft.com/office/drawing/2014/main" id="{F499D345-B094-030E-8220-403A2ACE1458}"/>
                </a:ext>
              </a:extLst>
            </p:cNvPr>
            <p:cNvSpPr txBox="1"/>
            <p:nvPr/>
          </p:nvSpPr>
          <p:spPr>
            <a:xfrm>
              <a:off x="9187722" y="4157294"/>
              <a:ext cx="136608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vulnerability detection</a:t>
              </a:r>
            </a:p>
          </p:txBody>
        </p:sp>
        <p:pic>
          <p:nvPicPr>
            <p:cNvPr id="48" name="Graphic 125">
              <a:extLst>
                <a:ext uri="{FF2B5EF4-FFF2-40B4-BE49-F238E27FC236}">
                  <a16:creationId xmlns:a16="http://schemas.microsoft.com/office/drawing/2014/main" id="{A63432B0-2A53-2D00-D5B6-00F91177010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8362" y="3687263"/>
              <a:ext cx="301518" cy="301518"/>
            </a:xfrm>
            <a:prstGeom prst="rect">
              <a:avLst/>
            </a:prstGeom>
          </p:spPr>
        </p:pic>
      </p:grpSp>
      <p:grpSp>
        <p:nvGrpSpPr>
          <p:cNvPr id="27" name="Group 26">
            <a:extLst>
              <a:ext uri="{FF2B5EF4-FFF2-40B4-BE49-F238E27FC236}">
                <a16:creationId xmlns:a16="http://schemas.microsoft.com/office/drawing/2014/main" id="{8493AD5C-36C1-AA26-7E45-B7AA832FC1D2}"/>
              </a:ext>
            </a:extLst>
          </p:cNvPr>
          <p:cNvGrpSpPr/>
          <p:nvPr/>
        </p:nvGrpSpPr>
        <p:grpSpPr>
          <a:xfrm>
            <a:off x="7831603" y="1599429"/>
            <a:ext cx="1151277" cy="702351"/>
            <a:chOff x="7831603" y="1599429"/>
            <a:chExt cx="1151277" cy="702351"/>
          </a:xfrm>
        </p:grpSpPr>
        <p:sp>
          <p:nvSpPr>
            <p:cNvPr id="43" name="TextBox 127">
              <a:extLst>
                <a:ext uri="{FF2B5EF4-FFF2-40B4-BE49-F238E27FC236}">
                  <a16:creationId xmlns:a16="http://schemas.microsoft.com/office/drawing/2014/main" id="{650F750C-F139-2AB9-80DE-53B66BCAE7F6}"/>
                </a:ext>
              </a:extLst>
            </p:cNvPr>
            <p:cNvSpPr txBox="1"/>
            <p:nvPr/>
          </p:nvSpPr>
          <p:spPr>
            <a:xfrm>
              <a:off x="7963851" y="1912511"/>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Hybrid cloud </a:t>
              </a:r>
            </a:p>
          </p:txBody>
        </p:sp>
        <p:sp>
          <p:nvSpPr>
            <p:cNvPr id="44" name="TextBox 128">
              <a:extLst>
                <a:ext uri="{FF2B5EF4-FFF2-40B4-BE49-F238E27FC236}">
                  <a16:creationId xmlns:a16="http://schemas.microsoft.com/office/drawing/2014/main" id="{E52A650C-A065-261A-7CF8-15D016F27AC8}"/>
                </a:ext>
              </a:extLst>
            </p:cNvPr>
            <p:cNvSpPr txBox="1"/>
            <p:nvPr/>
          </p:nvSpPr>
          <p:spPr>
            <a:xfrm>
              <a:off x="7831603" y="2070948"/>
              <a:ext cx="11512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distributed tracing</a:t>
              </a:r>
            </a:p>
          </p:txBody>
        </p:sp>
        <p:pic>
          <p:nvPicPr>
            <p:cNvPr id="45" name="Graphic 129">
              <a:extLst>
                <a:ext uri="{FF2B5EF4-FFF2-40B4-BE49-F238E27FC236}">
                  <a16:creationId xmlns:a16="http://schemas.microsoft.com/office/drawing/2014/main" id="{4C2773B8-7BD8-5C6C-D9AF-415D1BDE558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38048" y="1599429"/>
              <a:ext cx="301518" cy="301518"/>
            </a:xfrm>
            <a:prstGeom prst="rect">
              <a:avLst/>
            </a:prstGeom>
          </p:spPr>
        </p:pic>
      </p:grpSp>
      <p:grpSp>
        <p:nvGrpSpPr>
          <p:cNvPr id="28" name="Group 27">
            <a:extLst>
              <a:ext uri="{FF2B5EF4-FFF2-40B4-BE49-F238E27FC236}">
                <a16:creationId xmlns:a16="http://schemas.microsoft.com/office/drawing/2014/main" id="{B0B623B1-7F9C-6F99-D843-7F1388ABA188}"/>
              </a:ext>
            </a:extLst>
          </p:cNvPr>
          <p:cNvGrpSpPr/>
          <p:nvPr/>
        </p:nvGrpSpPr>
        <p:grpSpPr>
          <a:xfrm>
            <a:off x="7751453" y="3683003"/>
            <a:ext cx="1324402" cy="837879"/>
            <a:chOff x="7751453" y="3683003"/>
            <a:chExt cx="1324402" cy="837879"/>
          </a:xfrm>
        </p:grpSpPr>
        <p:sp>
          <p:nvSpPr>
            <p:cNvPr id="39" name="TextBox 131">
              <a:extLst>
                <a:ext uri="{FF2B5EF4-FFF2-40B4-BE49-F238E27FC236}">
                  <a16:creationId xmlns:a16="http://schemas.microsoft.com/office/drawing/2014/main" id="{9C584408-9236-0B00-47ED-EF7AE39A54CC}"/>
                </a:ext>
              </a:extLst>
            </p:cNvPr>
            <p:cNvSpPr txBox="1"/>
            <p:nvPr/>
          </p:nvSpPr>
          <p:spPr>
            <a:xfrm>
              <a:off x="7751453" y="3966936"/>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Frontend &amp; backend </a:t>
              </a:r>
            </a:p>
          </p:txBody>
        </p:sp>
        <p:sp>
          <p:nvSpPr>
            <p:cNvPr id="40" name="TextBox 132">
              <a:extLst>
                <a:ext uri="{FF2B5EF4-FFF2-40B4-BE49-F238E27FC236}">
                  <a16:creationId xmlns:a16="http://schemas.microsoft.com/office/drawing/2014/main" id="{1427E46D-318A-39FD-3DD8-E880FA6BDAF5}"/>
                </a:ext>
              </a:extLst>
            </p:cNvPr>
            <p:cNvSpPr txBox="1"/>
            <p:nvPr/>
          </p:nvSpPr>
          <p:spPr>
            <a:xfrm>
              <a:off x="7896525" y="4131611"/>
              <a:ext cx="101021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availability and </a:t>
              </a:r>
            </a:p>
          </p:txBody>
        </p:sp>
        <p:sp>
          <p:nvSpPr>
            <p:cNvPr id="41" name="TextBox 133">
              <a:extLst>
                <a:ext uri="{FF2B5EF4-FFF2-40B4-BE49-F238E27FC236}">
                  <a16:creationId xmlns:a16="http://schemas.microsoft.com/office/drawing/2014/main" id="{3DBC5C06-7E58-B1FB-7767-61990C139F9D}"/>
                </a:ext>
              </a:extLst>
            </p:cNvPr>
            <p:cNvSpPr txBox="1"/>
            <p:nvPr/>
          </p:nvSpPr>
          <p:spPr>
            <a:xfrm>
              <a:off x="7977477" y="4290050"/>
              <a:ext cx="8563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performance</a:t>
              </a:r>
            </a:p>
          </p:txBody>
        </p:sp>
        <p:pic>
          <p:nvPicPr>
            <p:cNvPr id="42" name="Graphic 134">
              <a:extLst>
                <a:ext uri="{FF2B5EF4-FFF2-40B4-BE49-F238E27FC236}">
                  <a16:creationId xmlns:a16="http://schemas.microsoft.com/office/drawing/2014/main" id="{D93CFDFF-7013-9B35-9BF5-CE5C1398758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51753" y="3683003"/>
              <a:ext cx="274108" cy="274108"/>
            </a:xfrm>
            <a:prstGeom prst="rect">
              <a:avLst/>
            </a:prstGeom>
          </p:spPr>
        </p:pic>
      </p:grpSp>
      <p:grpSp>
        <p:nvGrpSpPr>
          <p:cNvPr id="29" name="Group 28">
            <a:extLst>
              <a:ext uri="{FF2B5EF4-FFF2-40B4-BE49-F238E27FC236}">
                <a16:creationId xmlns:a16="http://schemas.microsoft.com/office/drawing/2014/main" id="{F7711AE2-E4FC-EDB5-0903-9252893E8B46}"/>
              </a:ext>
            </a:extLst>
          </p:cNvPr>
          <p:cNvGrpSpPr/>
          <p:nvPr/>
        </p:nvGrpSpPr>
        <p:grpSpPr>
          <a:xfrm>
            <a:off x="7741034" y="2553518"/>
            <a:ext cx="1345240" cy="861476"/>
            <a:chOff x="7741034" y="2553518"/>
            <a:chExt cx="1345240" cy="861476"/>
          </a:xfrm>
        </p:grpSpPr>
        <p:sp>
          <p:nvSpPr>
            <p:cNvPr id="35" name="TextBox 136">
              <a:extLst>
                <a:ext uri="{FF2B5EF4-FFF2-40B4-BE49-F238E27FC236}">
                  <a16:creationId xmlns:a16="http://schemas.microsoft.com/office/drawing/2014/main" id="{AC02D6C4-458B-DBA6-5271-30F64270DBB9}"/>
                </a:ext>
              </a:extLst>
            </p:cNvPr>
            <p:cNvSpPr txBox="1"/>
            <p:nvPr/>
          </p:nvSpPr>
          <p:spPr>
            <a:xfrm>
              <a:off x="8023964" y="2867285"/>
              <a:ext cx="75693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Automatic </a:t>
              </a:r>
            </a:p>
          </p:txBody>
        </p:sp>
        <p:sp>
          <p:nvSpPr>
            <p:cNvPr id="36" name="TextBox 137">
              <a:extLst>
                <a:ext uri="{FF2B5EF4-FFF2-40B4-BE49-F238E27FC236}">
                  <a16:creationId xmlns:a16="http://schemas.microsoft.com/office/drawing/2014/main" id="{2D666C06-DC8F-F16A-56C0-2F07B61F6500}"/>
                </a:ext>
              </a:extLst>
            </p:cNvPr>
            <p:cNvSpPr txBox="1"/>
            <p:nvPr/>
          </p:nvSpPr>
          <p:spPr>
            <a:xfrm>
              <a:off x="7741034" y="3025723"/>
              <a:ext cx="134524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code-level root cause </a:t>
              </a:r>
            </a:p>
          </p:txBody>
        </p:sp>
        <p:sp>
          <p:nvSpPr>
            <p:cNvPr id="37" name="TextBox 138">
              <a:extLst>
                <a:ext uri="{FF2B5EF4-FFF2-40B4-BE49-F238E27FC236}">
                  <a16:creationId xmlns:a16="http://schemas.microsoft.com/office/drawing/2014/main" id="{029F1E2C-7676-633B-7684-2E1FAA3CDF4B}"/>
                </a:ext>
              </a:extLst>
            </p:cNvPr>
            <p:cNvSpPr txBox="1"/>
            <p:nvPr/>
          </p:nvSpPr>
          <p:spPr>
            <a:xfrm>
              <a:off x="7977477" y="3184162"/>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and profiling</a:t>
              </a:r>
            </a:p>
          </p:txBody>
        </p:sp>
        <p:pic>
          <p:nvPicPr>
            <p:cNvPr id="38" name="Graphic 139">
              <a:extLst>
                <a:ext uri="{FF2B5EF4-FFF2-40B4-BE49-F238E27FC236}">
                  <a16:creationId xmlns:a16="http://schemas.microsoft.com/office/drawing/2014/main" id="{18E921EC-286D-D556-454B-7A51C125E4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33480" y="2553518"/>
              <a:ext cx="310655" cy="310655"/>
            </a:xfrm>
            <a:prstGeom prst="rect">
              <a:avLst/>
            </a:prstGeom>
          </p:spPr>
        </p:pic>
      </p:grpSp>
      <p:grpSp>
        <p:nvGrpSpPr>
          <p:cNvPr id="30" name="Group 29">
            <a:extLst>
              <a:ext uri="{FF2B5EF4-FFF2-40B4-BE49-F238E27FC236}">
                <a16:creationId xmlns:a16="http://schemas.microsoft.com/office/drawing/2014/main" id="{59B18C45-957E-67B7-0047-846F6911B75B}"/>
              </a:ext>
            </a:extLst>
          </p:cNvPr>
          <p:cNvGrpSpPr/>
          <p:nvPr/>
        </p:nvGrpSpPr>
        <p:grpSpPr>
          <a:xfrm>
            <a:off x="5734255" y="2412302"/>
            <a:ext cx="890341" cy="389269"/>
            <a:chOff x="5734255" y="2412302"/>
            <a:chExt cx="890341" cy="389269"/>
          </a:xfrm>
        </p:grpSpPr>
        <p:sp>
          <p:nvSpPr>
            <p:cNvPr id="33" name="TextBox 141">
              <a:extLst>
                <a:ext uri="{FF2B5EF4-FFF2-40B4-BE49-F238E27FC236}">
                  <a16:creationId xmlns:a16="http://schemas.microsoft.com/office/drawing/2014/main" id="{4314DF86-CAAB-5ACC-AC59-76694088B631}"/>
                </a:ext>
              </a:extLst>
            </p:cNvPr>
            <p:cNvSpPr txBox="1"/>
            <p:nvPr/>
          </p:nvSpPr>
          <p:spPr>
            <a:xfrm>
              <a:off x="5741021" y="241230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Hybrid cloud </a:t>
              </a:r>
            </a:p>
          </p:txBody>
        </p:sp>
        <p:sp>
          <p:nvSpPr>
            <p:cNvPr id="34" name="TextBox 142">
              <a:extLst>
                <a:ext uri="{FF2B5EF4-FFF2-40B4-BE49-F238E27FC236}">
                  <a16:creationId xmlns:a16="http://schemas.microsoft.com/office/drawing/2014/main" id="{3BBC4B6F-7331-5B7B-B5DB-6791B9B91895}"/>
                </a:ext>
              </a:extLst>
            </p:cNvPr>
            <p:cNvSpPr txBox="1"/>
            <p:nvPr/>
          </p:nvSpPr>
          <p:spPr>
            <a:xfrm>
              <a:off x="5734255" y="2570739"/>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900" b="0" i="0" spc="0" baseline="0">
                  <a:sym typeface="BerninaSans-Narrow"/>
                  <a:rtl val="0"/>
                </a:rPr>
                <a:t>observability</a:t>
              </a:r>
            </a:p>
          </p:txBody>
        </p:sp>
      </p:grpSp>
      <p:pic>
        <p:nvPicPr>
          <p:cNvPr id="31" name="Graphic 143">
            <a:extLst>
              <a:ext uri="{FF2B5EF4-FFF2-40B4-BE49-F238E27FC236}">
                <a16:creationId xmlns:a16="http://schemas.microsoft.com/office/drawing/2014/main" id="{D9C5E377-68C9-3105-044F-84C4EECA5C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000423" y="2178328"/>
            <a:ext cx="306354" cy="190151"/>
          </a:xfrm>
          <a:prstGeom prst="rect">
            <a:avLst/>
          </a:prstGeom>
        </p:spPr>
      </p:pic>
      <p:cxnSp>
        <p:nvCxnSpPr>
          <p:cNvPr id="32" name="Straight Connector 31">
            <a:extLst>
              <a:ext uri="{FF2B5EF4-FFF2-40B4-BE49-F238E27FC236}">
                <a16:creationId xmlns:a16="http://schemas.microsoft.com/office/drawing/2014/main" id="{0E6FBDAC-FF05-33BD-AA5C-9D4C1A8503C4}"/>
              </a:ext>
            </a:extLst>
          </p:cNvPr>
          <p:cNvCxnSpPr>
            <a:cxnSpLocks/>
          </p:cNvCxnSpPr>
          <p:nvPr/>
        </p:nvCxnSpPr>
        <p:spPr>
          <a:xfrm>
            <a:off x="431746" y="3642110"/>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94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D41D-8903-C728-B3CF-828B7C163E18}"/>
              </a:ext>
            </a:extLst>
          </p:cNvPr>
          <p:cNvSpPr>
            <a:spLocks noGrp="1"/>
          </p:cNvSpPr>
          <p:nvPr>
            <p:ph type="title"/>
          </p:nvPr>
        </p:nvSpPr>
        <p:spPr>
          <a:xfrm>
            <a:off x="372212" y="667000"/>
            <a:ext cx="11306175" cy="461010"/>
          </a:xfrm>
        </p:spPr>
        <p:txBody>
          <a:bodyPr>
            <a:normAutofit fontScale="90000"/>
          </a:bodyPr>
          <a:lstStyle/>
          <a:p>
            <a:r>
              <a:rPr lang="en-US" sz="3200">
                <a:solidFill>
                  <a:schemeClr val="tx1"/>
                </a:solidFill>
                <a:latin typeface="Bernina Sans Offc Extrabold"/>
              </a:rPr>
              <a:t>This creates challenges</a:t>
            </a:r>
          </a:p>
        </p:txBody>
      </p:sp>
      <p:grpSp>
        <p:nvGrpSpPr>
          <p:cNvPr id="3" name="Group 2">
            <a:extLst>
              <a:ext uri="{FF2B5EF4-FFF2-40B4-BE49-F238E27FC236}">
                <a16:creationId xmlns:a16="http://schemas.microsoft.com/office/drawing/2014/main" id="{B1CA2817-85BE-9697-5D5A-F0B6CE9FC5AD}"/>
              </a:ext>
            </a:extLst>
          </p:cNvPr>
          <p:cNvGrpSpPr/>
          <p:nvPr/>
        </p:nvGrpSpPr>
        <p:grpSpPr>
          <a:xfrm>
            <a:off x="4581440" y="368300"/>
            <a:ext cx="7969250" cy="6489700"/>
            <a:chOff x="4581440" y="368300"/>
            <a:chExt cx="7969250" cy="6489700"/>
          </a:xfrm>
        </p:grpSpPr>
        <p:pic>
          <p:nvPicPr>
            <p:cNvPr id="9" name="图片 2">
              <a:extLst>
                <a:ext uri="{FF2B5EF4-FFF2-40B4-BE49-F238E27FC236}">
                  <a16:creationId xmlns:a16="http://schemas.microsoft.com/office/drawing/2014/main" id="{DFD558A9-0941-D790-E9FB-872E0A6230E3}"/>
                </a:ext>
              </a:extLst>
            </p:cNvPr>
            <p:cNvPicPr>
              <a:picLocks noChangeAspect="1"/>
            </p:cNvPicPr>
            <p:nvPr/>
          </p:nvPicPr>
          <p:blipFill rotWithShape="1">
            <a:blip r:embed="rId2">
              <a:alphaModFix/>
              <a:duotone>
                <a:schemeClr val="accent5">
                  <a:shade val="45000"/>
                  <a:satMod val="135000"/>
                </a:schemeClr>
                <a:prstClr val="white"/>
              </a:duotone>
              <a:extLst>
                <a:ext uri="{28A0092B-C50C-407E-A947-70E740481C1C}">
                  <a14:useLocalDpi xmlns:a14="http://schemas.microsoft.com/office/drawing/2010/main"/>
                </a:ext>
              </a:extLst>
            </a:blip>
            <a:srcRect l="21506" r="26238"/>
            <a:stretch/>
          </p:blipFill>
          <p:spPr>
            <a:xfrm flipH="1">
              <a:off x="4581440" y="368300"/>
              <a:ext cx="7610560" cy="6489700"/>
            </a:xfrm>
            <a:prstGeom prst="rect">
              <a:avLst/>
            </a:prstGeom>
          </p:spPr>
        </p:pic>
        <p:sp>
          <p:nvSpPr>
            <p:cNvPr id="10" name="TextBox 3">
              <a:extLst>
                <a:ext uri="{FF2B5EF4-FFF2-40B4-BE49-F238E27FC236}">
                  <a16:creationId xmlns:a16="http://schemas.microsoft.com/office/drawing/2014/main" id="{F6DDC34F-AD93-AA33-4FDF-AF104C587173}"/>
                </a:ext>
              </a:extLst>
            </p:cNvPr>
            <p:cNvSpPr txBox="1"/>
            <p:nvPr/>
          </p:nvSpPr>
          <p:spPr>
            <a:xfrm rot="20412835">
              <a:off x="7533654" y="197828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i="0">
                  <a:solidFill>
                    <a:schemeClr val="bg1"/>
                  </a:solidFill>
                </a:rPr>
                <a:t>Metrics</a:t>
              </a:r>
            </a:p>
          </p:txBody>
        </p:sp>
        <p:sp>
          <p:nvSpPr>
            <p:cNvPr id="11" name="TextBox 4">
              <a:extLst>
                <a:ext uri="{FF2B5EF4-FFF2-40B4-BE49-F238E27FC236}">
                  <a16:creationId xmlns:a16="http://schemas.microsoft.com/office/drawing/2014/main" id="{CA38AD08-1F32-08E0-7715-318FE6F8EAB4}"/>
                </a:ext>
              </a:extLst>
            </p:cNvPr>
            <p:cNvSpPr txBox="1"/>
            <p:nvPr/>
          </p:nvSpPr>
          <p:spPr>
            <a:xfrm rot="20910229">
              <a:off x="6026065" y="3937001"/>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i="0">
                  <a:solidFill>
                    <a:schemeClr val="bg1"/>
                  </a:solidFill>
                </a:rPr>
                <a:t>Logs</a:t>
              </a:r>
            </a:p>
          </p:txBody>
        </p:sp>
        <p:sp>
          <p:nvSpPr>
            <p:cNvPr id="12" name="TextBox 5">
              <a:extLst>
                <a:ext uri="{FF2B5EF4-FFF2-40B4-BE49-F238E27FC236}">
                  <a16:creationId xmlns:a16="http://schemas.microsoft.com/office/drawing/2014/main" id="{375C9F14-8C9B-FAD7-DB34-9032872C5E28}"/>
                </a:ext>
              </a:extLst>
            </p:cNvPr>
            <p:cNvSpPr txBox="1"/>
            <p:nvPr/>
          </p:nvSpPr>
          <p:spPr>
            <a:xfrm>
              <a:off x="8023842" y="4421752"/>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i="0">
                  <a:solidFill>
                    <a:schemeClr val="bg1"/>
                  </a:solidFill>
                </a:rPr>
                <a:t>Traces</a:t>
              </a:r>
            </a:p>
          </p:txBody>
        </p:sp>
        <p:sp>
          <p:nvSpPr>
            <p:cNvPr id="13" name="TextBox 6">
              <a:extLst>
                <a:ext uri="{FF2B5EF4-FFF2-40B4-BE49-F238E27FC236}">
                  <a16:creationId xmlns:a16="http://schemas.microsoft.com/office/drawing/2014/main" id="{0964DCC6-C0D8-928C-47F3-128BF612A2EF}"/>
                </a:ext>
              </a:extLst>
            </p:cNvPr>
            <p:cNvSpPr txBox="1"/>
            <p:nvPr/>
          </p:nvSpPr>
          <p:spPr>
            <a:xfrm rot="2435841">
              <a:off x="10131340" y="277612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i="0">
                  <a:solidFill>
                    <a:schemeClr val="bg1"/>
                  </a:solidFill>
                </a:rPr>
                <a:t>Sessions</a:t>
              </a:r>
            </a:p>
          </p:txBody>
        </p:sp>
        <p:sp>
          <p:nvSpPr>
            <p:cNvPr id="14" name="TextBox 7">
              <a:extLst>
                <a:ext uri="{FF2B5EF4-FFF2-40B4-BE49-F238E27FC236}">
                  <a16:creationId xmlns:a16="http://schemas.microsoft.com/office/drawing/2014/main" id="{4480A8B1-ED16-69FF-D651-F9D97D35BA4D}"/>
                </a:ext>
              </a:extLst>
            </p:cNvPr>
            <p:cNvSpPr txBox="1"/>
            <p:nvPr/>
          </p:nvSpPr>
          <p:spPr>
            <a:xfrm>
              <a:off x="9080626" y="5761671"/>
              <a:ext cx="3178197"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b="1" i="0">
                  <a:solidFill>
                    <a:schemeClr val="bg1"/>
                  </a:solidFill>
                </a:rPr>
                <a:t>… and more</a:t>
              </a:r>
            </a:p>
          </p:txBody>
        </p:sp>
      </p:grpSp>
      <p:pic>
        <p:nvPicPr>
          <p:cNvPr id="4" name="Graphic 8">
            <a:extLst>
              <a:ext uri="{FF2B5EF4-FFF2-40B4-BE49-F238E27FC236}">
                <a16:creationId xmlns:a16="http://schemas.microsoft.com/office/drawing/2014/main" id="{C73FB5DD-49BF-FF3E-A6D7-DD74306C3C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720" y="3095116"/>
            <a:ext cx="6271474" cy="3762884"/>
          </a:xfrm>
          <a:prstGeom prst="rect">
            <a:avLst/>
          </a:prstGeom>
        </p:spPr>
      </p:pic>
      <p:grpSp>
        <p:nvGrpSpPr>
          <p:cNvPr id="5" name="Group 4">
            <a:extLst>
              <a:ext uri="{FF2B5EF4-FFF2-40B4-BE49-F238E27FC236}">
                <a16:creationId xmlns:a16="http://schemas.microsoft.com/office/drawing/2014/main" id="{44BD1BD1-6B46-1103-FEDF-33171037FA8E}"/>
              </a:ext>
            </a:extLst>
          </p:cNvPr>
          <p:cNvGrpSpPr/>
          <p:nvPr/>
        </p:nvGrpSpPr>
        <p:grpSpPr>
          <a:xfrm>
            <a:off x="290470" y="1422670"/>
            <a:ext cx="5023330" cy="2736907"/>
            <a:chOff x="290470" y="692093"/>
            <a:chExt cx="5023330" cy="2736907"/>
          </a:xfrm>
        </p:grpSpPr>
        <p:sp>
          <p:nvSpPr>
            <p:cNvPr id="7" name="TextBox 10">
              <a:extLst>
                <a:ext uri="{FF2B5EF4-FFF2-40B4-BE49-F238E27FC236}">
                  <a16:creationId xmlns:a16="http://schemas.microsoft.com/office/drawing/2014/main" id="{50BB00BA-34FA-B27C-0321-ABBC613EF7A8}"/>
                </a:ext>
              </a:extLst>
            </p:cNvPr>
            <p:cNvSpPr txBox="1"/>
            <p:nvPr/>
          </p:nvSpPr>
          <p:spPr>
            <a:xfrm>
              <a:off x="290471" y="692093"/>
              <a:ext cx="502332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 name="TextBox 11">
              <a:extLst>
                <a:ext uri="{FF2B5EF4-FFF2-40B4-BE49-F238E27FC236}">
                  <a16:creationId xmlns:a16="http://schemas.microsoft.com/office/drawing/2014/main" id="{92B184BC-9CE2-ECE6-E386-D1D25FF00A77}"/>
                </a:ext>
              </a:extLst>
            </p:cNvPr>
            <p:cNvSpPr txBox="1"/>
            <p:nvPr/>
          </p:nvSpPr>
          <p:spPr>
            <a:xfrm>
              <a:off x="290470" y="1859340"/>
              <a:ext cx="5023329"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The volume, variety, and velocity of data will exceed the scalability of the observability solutions</a:t>
              </a:r>
            </a:p>
            <a:p>
              <a:endParaRPr lang="en-US" sz="1600"/>
            </a:p>
            <a:p>
              <a:r>
                <a:rPr lang="en-US" sz="1600"/>
                <a:t>Finding answers and root cause will be impossible with human-powered correlation – automated answers and causation are required</a:t>
              </a:r>
            </a:p>
          </p:txBody>
        </p:sp>
      </p:grpSp>
      <p:cxnSp>
        <p:nvCxnSpPr>
          <p:cNvPr id="6" name="Straight Connector 5">
            <a:extLst>
              <a:ext uri="{FF2B5EF4-FFF2-40B4-BE49-F238E27FC236}">
                <a16:creationId xmlns:a16="http://schemas.microsoft.com/office/drawing/2014/main" id="{2DA5A4F2-6B63-119A-E726-DA0A57A217CC}"/>
              </a:ext>
            </a:extLst>
          </p:cNvPr>
          <p:cNvCxnSpPr>
            <a:cxnSpLocks/>
          </p:cNvCxnSpPr>
          <p:nvPr/>
        </p:nvCxnSpPr>
        <p:spPr>
          <a:xfrm>
            <a:off x="371614" y="1521413"/>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654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FAC2-CB61-5AA7-E205-521FF03C315A}"/>
              </a:ext>
            </a:extLst>
          </p:cNvPr>
          <p:cNvSpPr>
            <a:spLocks noGrp="1"/>
          </p:cNvSpPr>
          <p:nvPr>
            <p:ph type="ctrTitle"/>
          </p:nvPr>
        </p:nvSpPr>
        <p:spPr>
          <a:xfrm>
            <a:off x="442913" y="2109145"/>
            <a:ext cx="9753273" cy="2262206"/>
          </a:xfrm>
        </p:spPr>
        <p:txBody>
          <a:bodyPr/>
          <a:lstStyle/>
          <a:p>
            <a:r>
              <a:rPr lang="en-US"/>
              <a:t>Solution Overview</a:t>
            </a:r>
          </a:p>
        </p:txBody>
      </p:sp>
      <p:pic>
        <p:nvPicPr>
          <p:cNvPr id="4" name="Picture 6" descr="Logo&#10;&#10;Description automatically generated">
            <a:extLst>
              <a:ext uri="{FF2B5EF4-FFF2-40B4-BE49-F238E27FC236}">
                <a16:creationId xmlns:a16="http://schemas.microsoft.com/office/drawing/2014/main" id="{52F7F5F6-BB12-1E88-A583-F29C6667B132}"/>
              </a:ext>
            </a:extLst>
          </p:cNvPr>
          <p:cNvPicPr>
            <a:picLocks noChangeAspect="1"/>
          </p:cNvPicPr>
          <p:nvPr/>
        </p:nvPicPr>
        <p:blipFill>
          <a:blip r:embed="rId2"/>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3227546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re Template (Light)">
  <a:themeElements>
    <a:clrScheme name="Custom 25">
      <a:dk1>
        <a:srgbClr val="00092F"/>
      </a:dk1>
      <a:lt1>
        <a:srgbClr val="FFFFFF"/>
      </a:lt1>
      <a:dk2>
        <a:srgbClr val="002266"/>
      </a:dk2>
      <a:lt2>
        <a:srgbClr val="D8D9D8"/>
      </a:lt2>
      <a:accent1>
        <a:srgbClr val="1866FE"/>
      </a:accent1>
      <a:accent2>
        <a:srgbClr val="7F1AFE"/>
      </a:accent2>
      <a:accent3>
        <a:srgbClr val="01D393"/>
      </a:accent3>
      <a:accent4>
        <a:srgbClr val="85ADFF"/>
      </a:accent4>
      <a:accent5>
        <a:srgbClr val="C499FE"/>
      </a:accent5>
      <a:accent6>
        <a:srgbClr val="5CFDCC"/>
      </a:accent6>
      <a:hlink>
        <a:srgbClr val="1596FE"/>
      </a:hlink>
      <a:folHlink>
        <a:srgbClr val="0E73C2"/>
      </a:folHlink>
    </a:clrScheme>
    <a:fontScheme name="Office">
      <a:majorFont>
        <a:latin typeface="Bernina Sans Bold"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Bernin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Warning - Yellow ">
      <a:srgbClr val="FDC300"/>
    </a:custClr>
    <a:custClr name="Error - Red ">
      <a:srgbClr val="F43D5A"/>
    </a:custClr>
  </a:custClrLst>
  <a:extLst>
    <a:ext uri="{05A4C25C-085E-4340-85A3-A5531E510DB2}">
      <thm15:themeFamily xmlns:thm15="http://schemas.microsoft.com/office/thememl/2012/main" name="dt2022" id="{A9C0082C-796F-9641-BABE-BECFAB31C50F}" vid="{7E62982F-39DF-7243-958A-77D7215F045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1183</Words>
  <Application>Microsoft Office PowerPoint</Application>
  <PresentationFormat>Widescreen</PresentationFormat>
  <Paragraphs>254</Paragraphs>
  <Slides>14</Slides>
  <Notes>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14</vt:i4>
      </vt:variant>
    </vt:vector>
  </HeadingPairs>
  <TitlesOfParts>
    <vt:vector size="28" baseType="lpstr">
      <vt:lpstr>Amazon Ember Display</vt:lpstr>
      <vt:lpstr>Arial</vt:lpstr>
      <vt:lpstr>Bernina Sans</vt:lpstr>
      <vt:lpstr>Bernina Sans Light</vt:lpstr>
      <vt:lpstr>Bernina Sans Offc</vt:lpstr>
      <vt:lpstr>Bernina Sans Offc Extrabold</vt:lpstr>
      <vt:lpstr>Bernina Sans Offc Light</vt:lpstr>
      <vt:lpstr>BerninaSans</vt:lpstr>
      <vt:lpstr>Calibri</vt:lpstr>
      <vt:lpstr>Calibri Light</vt:lpstr>
      <vt:lpstr>Segoe UI</vt:lpstr>
      <vt:lpstr>Wingdings</vt:lpstr>
      <vt:lpstr>Office Theme</vt:lpstr>
      <vt:lpstr>1_Core Template (Light)</vt:lpstr>
      <vt:lpstr>Dynatrace &amp; Microsoft</vt:lpstr>
      <vt:lpstr>PowerPoint Presentation</vt:lpstr>
      <vt:lpstr>PowerPoint Presentation</vt:lpstr>
      <vt:lpstr>Cloud Modernization Challenges</vt:lpstr>
      <vt:lpstr>Your Modernization Journey</vt:lpstr>
      <vt:lpstr>Modernization Journey &amp; Cloud Adoption Framework Benefits</vt:lpstr>
      <vt:lpstr>PowerPoint Presentation</vt:lpstr>
      <vt:lpstr>This creates challenges</vt:lpstr>
      <vt:lpstr>Solution Overview</vt:lpstr>
      <vt:lpstr>Dynatrace as part of your Modernization Journey</vt:lpstr>
      <vt:lpstr>PowerPoint Presentation</vt:lpstr>
      <vt:lpstr>What the hack environment setup</vt:lpstr>
      <vt:lpstr>Workshop Environment for Monolith VM</vt:lpstr>
      <vt:lpstr>Workshop Environment for AKS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Dynatrace &amp; Microsoft</dc:title>
  <dc:creator>Gurbani, Jay</dc:creator>
  <cp:lastModifiedBy>Gurbani, Jay</cp:lastModifiedBy>
  <cp:revision>1</cp:revision>
  <dcterms:created xsi:type="dcterms:W3CDTF">2023-01-26T20:53:50Z</dcterms:created>
  <dcterms:modified xsi:type="dcterms:W3CDTF">2023-01-26T21:52:30Z</dcterms:modified>
</cp:coreProperties>
</file>